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8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33CCFF"/>
    <a:srgbClr val="FF6600"/>
    <a:srgbClr val="FF0066"/>
    <a:srgbClr val="003366"/>
    <a:srgbClr val="006666"/>
    <a:srgbClr val="FF9999"/>
    <a:srgbClr val="FFCCCC"/>
    <a:srgbClr val="FF3399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6323" autoAdjust="0"/>
  </p:normalViewPr>
  <p:slideViewPr>
    <p:cSldViewPr snapToGrid="0">
      <p:cViewPr varScale="1">
        <p:scale>
          <a:sx n="72" d="100"/>
          <a:sy n="72" d="100"/>
        </p:scale>
        <p:origin x="45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8F877F5-4F6D-A00E-E2BA-018C699BEAF5}"/>
              </a:ext>
            </a:extLst>
          </p:cNvPr>
          <p:cNvGrpSpPr/>
          <p:nvPr/>
        </p:nvGrpSpPr>
        <p:grpSpPr>
          <a:xfrm>
            <a:off x="817278" y="1419226"/>
            <a:ext cx="2391260" cy="1618418"/>
            <a:chOff x="982074" y="1530760"/>
            <a:chExt cx="2061668" cy="139534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773572E-4C4A-939C-6441-6B7502CFBE93}"/>
                </a:ext>
              </a:extLst>
            </p:cNvPr>
            <p:cNvSpPr/>
            <p:nvPr/>
          </p:nvSpPr>
          <p:spPr>
            <a:xfrm>
              <a:off x="982074" y="1530760"/>
              <a:ext cx="2061668" cy="1395349"/>
            </a:xfrm>
            <a:custGeom>
              <a:avLst/>
              <a:gdLst>
                <a:gd name="csX0" fmla="*/ 174154 w 2061668"/>
                <a:gd name="csY0" fmla="*/ 0 h 1395349"/>
                <a:gd name="csX1" fmla="*/ 1887514 w 2061668"/>
                <a:gd name="csY1" fmla="*/ 0 h 1395349"/>
                <a:gd name="csX2" fmla="*/ 2061668 w 2061668"/>
                <a:gd name="csY2" fmla="*/ 174154 h 1395349"/>
                <a:gd name="csX3" fmla="*/ 2061668 w 2061668"/>
                <a:gd name="csY3" fmla="*/ 201915 h 1395349"/>
                <a:gd name="csX4" fmla="*/ 1 w 2061668"/>
                <a:gd name="csY4" fmla="*/ 201915 h 1395349"/>
                <a:gd name="csX5" fmla="*/ 1 w 2061668"/>
                <a:gd name="csY5" fmla="*/ 376175 h 1395349"/>
                <a:gd name="csX6" fmla="*/ 2061668 w 2061668"/>
                <a:gd name="csY6" fmla="*/ 376175 h 1395349"/>
                <a:gd name="csX7" fmla="*/ 2061668 w 2061668"/>
                <a:gd name="csY7" fmla="*/ 1221195 h 1395349"/>
                <a:gd name="csX8" fmla="*/ 1887514 w 2061668"/>
                <a:gd name="csY8" fmla="*/ 1395349 h 1395349"/>
                <a:gd name="csX9" fmla="*/ 174154 w 2061668"/>
                <a:gd name="csY9" fmla="*/ 1395349 h 1395349"/>
                <a:gd name="csX10" fmla="*/ 0 w 2061668"/>
                <a:gd name="csY10" fmla="*/ 1221195 h 1395349"/>
                <a:gd name="csX11" fmla="*/ 0 w 2061668"/>
                <a:gd name="csY11" fmla="*/ 174154 h 1395349"/>
                <a:gd name="csX12" fmla="*/ 174154 w 2061668"/>
                <a:gd name="csY12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061668" h="1395349">
                  <a:moveTo>
                    <a:pt x="174154" y="0"/>
                  </a:moveTo>
                  <a:lnTo>
                    <a:pt x="1887514" y="0"/>
                  </a:lnTo>
                  <a:cubicBezTo>
                    <a:pt x="1983697" y="0"/>
                    <a:pt x="2061668" y="77971"/>
                    <a:pt x="2061668" y="174154"/>
                  </a:cubicBezTo>
                  <a:lnTo>
                    <a:pt x="2061668" y="201915"/>
                  </a:lnTo>
                  <a:lnTo>
                    <a:pt x="1" y="201915"/>
                  </a:lnTo>
                  <a:lnTo>
                    <a:pt x="1" y="376175"/>
                  </a:lnTo>
                  <a:lnTo>
                    <a:pt x="2061668" y="376175"/>
                  </a:lnTo>
                  <a:lnTo>
                    <a:pt x="2061668" y="1221195"/>
                  </a:lnTo>
                  <a:cubicBezTo>
                    <a:pt x="2061668" y="1317378"/>
                    <a:pt x="1983697" y="1395349"/>
                    <a:pt x="1887514" y="1395349"/>
                  </a:cubicBezTo>
                  <a:lnTo>
                    <a:pt x="174154" y="1395349"/>
                  </a:lnTo>
                  <a:cubicBezTo>
                    <a:pt x="77971" y="1395349"/>
                    <a:pt x="0" y="1317378"/>
                    <a:pt x="0" y="1221195"/>
                  </a:cubicBezTo>
                  <a:lnTo>
                    <a:pt x="0" y="174154"/>
                  </a:lnTo>
                  <a:cubicBezTo>
                    <a:pt x="0" y="77971"/>
                    <a:pt x="77971" y="0"/>
                    <a:pt x="17415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2A62C276-2D3C-5370-52F8-205FB28B22E1}"/>
                </a:ext>
              </a:extLst>
            </p:cNvPr>
            <p:cNvGrpSpPr/>
            <p:nvPr/>
          </p:nvGrpSpPr>
          <p:grpSpPr>
            <a:xfrm>
              <a:off x="1210561" y="2209750"/>
              <a:ext cx="447923" cy="413544"/>
              <a:chOff x="1524000" y="6393656"/>
              <a:chExt cx="402431" cy="314326"/>
            </a:xfrm>
            <a:solidFill>
              <a:schemeClr val="bg1"/>
            </a:solidFill>
          </p:grpSpPr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6176A27E-A714-0C97-24BB-8751E3ADD03E}"/>
                  </a:ext>
                </a:extLst>
              </p:cNvPr>
              <p:cNvSpPr/>
              <p:nvPr/>
            </p:nvSpPr>
            <p:spPr>
              <a:xfrm>
                <a:off x="1524000" y="6393656"/>
                <a:ext cx="402431" cy="8572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12F89714-BEBC-FA7A-EAA3-92A0028B88C0}"/>
                  </a:ext>
                </a:extLst>
              </p:cNvPr>
              <p:cNvSpPr/>
              <p:nvPr/>
            </p:nvSpPr>
            <p:spPr>
              <a:xfrm>
                <a:off x="1524000" y="6507957"/>
                <a:ext cx="402431" cy="8572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96721E56-551C-E291-D714-834F19477F5C}"/>
                  </a:ext>
                </a:extLst>
              </p:cNvPr>
              <p:cNvSpPr/>
              <p:nvPr/>
            </p:nvSpPr>
            <p:spPr>
              <a:xfrm>
                <a:off x="1524000" y="6622257"/>
                <a:ext cx="402431" cy="8572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D6AB7085-A0EF-C022-63CF-FDDFF494837B}"/>
                </a:ext>
              </a:extLst>
            </p:cNvPr>
            <p:cNvSpPr/>
            <p:nvPr/>
          </p:nvSpPr>
          <p:spPr>
            <a:xfrm>
              <a:off x="1952184" y="2084735"/>
              <a:ext cx="919642" cy="64910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2F3FE751-CA6C-B1E8-4542-B989338FB7DF}"/>
              </a:ext>
            </a:extLst>
          </p:cNvPr>
          <p:cNvGrpSpPr/>
          <p:nvPr/>
        </p:nvGrpSpPr>
        <p:grpSpPr>
          <a:xfrm>
            <a:off x="3780688" y="1419226"/>
            <a:ext cx="2391260" cy="1618418"/>
            <a:chOff x="3945484" y="1530760"/>
            <a:chExt cx="2061668" cy="1395349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DFBDF0C-3126-687F-5802-FFCA082256DF}"/>
                </a:ext>
              </a:extLst>
            </p:cNvPr>
            <p:cNvSpPr/>
            <p:nvPr/>
          </p:nvSpPr>
          <p:spPr>
            <a:xfrm>
              <a:off x="3945484" y="1530760"/>
              <a:ext cx="2061668" cy="1395349"/>
            </a:xfrm>
            <a:custGeom>
              <a:avLst/>
              <a:gdLst>
                <a:gd name="csX0" fmla="*/ 174154 w 2061668"/>
                <a:gd name="csY0" fmla="*/ 0 h 1395349"/>
                <a:gd name="csX1" fmla="*/ 1887514 w 2061668"/>
                <a:gd name="csY1" fmla="*/ 0 h 1395349"/>
                <a:gd name="csX2" fmla="*/ 2061668 w 2061668"/>
                <a:gd name="csY2" fmla="*/ 174154 h 1395349"/>
                <a:gd name="csX3" fmla="*/ 2061668 w 2061668"/>
                <a:gd name="csY3" fmla="*/ 201915 h 1395349"/>
                <a:gd name="csX4" fmla="*/ 1 w 2061668"/>
                <a:gd name="csY4" fmla="*/ 201915 h 1395349"/>
                <a:gd name="csX5" fmla="*/ 1 w 2061668"/>
                <a:gd name="csY5" fmla="*/ 366620 h 1395349"/>
                <a:gd name="csX6" fmla="*/ 2061668 w 2061668"/>
                <a:gd name="csY6" fmla="*/ 366620 h 1395349"/>
                <a:gd name="csX7" fmla="*/ 2061668 w 2061668"/>
                <a:gd name="csY7" fmla="*/ 1221195 h 1395349"/>
                <a:gd name="csX8" fmla="*/ 1887514 w 2061668"/>
                <a:gd name="csY8" fmla="*/ 1395349 h 1395349"/>
                <a:gd name="csX9" fmla="*/ 174154 w 2061668"/>
                <a:gd name="csY9" fmla="*/ 1395349 h 1395349"/>
                <a:gd name="csX10" fmla="*/ 0 w 2061668"/>
                <a:gd name="csY10" fmla="*/ 1221195 h 1395349"/>
                <a:gd name="csX11" fmla="*/ 0 w 2061668"/>
                <a:gd name="csY11" fmla="*/ 174154 h 1395349"/>
                <a:gd name="csX12" fmla="*/ 174154 w 2061668"/>
                <a:gd name="csY12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061668" h="1395349">
                  <a:moveTo>
                    <a:pt x="174154" y="0"/>
                  </a:moveTo>
                  <a:lnTo>
                    <a:pt x="1887514" y="0"/>
                  </a:lnTo>
                  <a:cubicBezTo>
                    <a:pt x="1983697" y="0"/>
                    <a:pt x="2061668" y="77971"/>
                    <a:pt x="2061668" y="174154"/>
                  </a:cubicBezTo>
                  <a:lnTo>
                    <a:pt x="2061668" y="201915"/>
                  </a:lnTo>
                  <a:lnTo>
                    <a:pt x="1" y="201915"/>
                  </a:lnTo>
                  <a:lnTo>
                    <a:pt x="1" y="366620"/>
                  </a:lnTo>
                  <a:lnTo>
                    <a:pt x="2061668" y="366620"/>
                  </a:lnTo>
                  <a:lnTo>
                    <a:pt x="2061668" y="1221195"/>
                  </a:lnTo>
                  <a:cubicBezTo>
                    <a:pt x="2061668" y="1317378"/>
                    <a:pt x="1983697" y="1395349"/>
                    <a:pt x="1887514" y="1395349"/>
                  </a:cubicBezTo>
                  <a:lnTo>
                    <a:pt x="174154" y="1395349"/>
                  </a:lnTo>
                  <a:cubicBezTo>
                    <a:pt x="77971" y="1395349"/>
                    <a:pt x="0" y="1317378"/>
                    <a:pt x="0" y="1221195"/>
                  </a:cubicBezTo>
                  <a:lnTo>
                    <a:pt x="0" y="174154"/>
                  </a:lnTo>
                  <a:cubicBezTo>
                    <a:pt x="0" y="77971"/>
                    <a:pt x="77971" y="0"/>
                    <a:pt x="17415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D17827F-3A45-F4E9-1C76-74CBCBCC8F3E}"/>
                </a:ext>
              </a:extLst>
            </p:cNvPr>
            <p:cNvSpPr/>
            <p:nvPr/>
          </p:nvSpPr>
          <p:spPr>
            <a:xfrm>
              <a:off x="4947283" y="2084735"/>
              <a:ext cx="919642" cy="64910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296BE7EB-1762-A463-B437-E8646DBBA764}"/>
                </a:ext>
              </a:extLst>
            </p:cNvPr>
            <p:cNvSpPr/>
            <p:nvPr/>
          </p:nvSpPr>
          <p:spPr>
            <a:xfrm rot="5400000">
              <a:off x="4137132" y="2060259"/>
              <a:ext cx="599126" cy="599124"/>
            </a:xfrm>
            <a:custGeom>
              <a:avLst/>
              <a:gdLst>
                <a:gd name="csX0" fmla="*/ 530203 w 681039"/>
                <a:gd name="csY0" fmla="*/ 204437 h 681038"/>
                <a:gd name="csX1" fmla="*/ 530203 w 681039"/>
                <a:gd name="csY1" fmla="*/ 0 h 681038"/>
                <a:gd name="csX2" fmla="*/ 567530 w 681039"/>
                <a:gd name="csY2" fmla="*/ 0 h 681038"/>
                <a:gd name="csX3" fmla="*/ 681039 w 681039"/>
                <a:gd name="csY3" fmla="*/ 113509 h 681038"/>
                <a:gd name="csX4" fmla="*/ 681039 w 681039"/>
                <a:gd name="csY4" fmla="*/ 204437 h 681038"/>
                <a:gd name="csX5" fmla="*/ 530203 w 681039"/>
                <a:gd name="csY5" fmla="*/ 681038 h 681038"/>
                <a:gd name="csX6" fmla="*/ 530203 w 681039"/>
                <a:gd name="csY6" fmla="*/ 468881 h 681038"/>
                <a:gd name="csX7" fmla="*/ 681039 w 681039"/>
                <a:gd name="csY7" fmla="*/ 468881 h 681038"/>
                <a:gd name="csX8" fmla="*/ 681039 w 681039"/>
                <a:gd name="csY8" fmla="*/ 567529 h 681038"/>
                <a:gd name="csX9" fmla="*/ 567530 w 681039"/>
                <a:gd name="csY9" fmla="*/ 681038 h 681038"/>
                <a:gd name="csX10" fmla="*/ 349580 w 681039"/>
                <a:gd name="csY10" fmla="*/ 204437 h 681038"/>
                <a:gd name="csX11" fmla="*/ 349580 w 681039"/>
                <a:gd name="csY11" fmla="*/ 0 h 681038"/>
                <a:gd name="csX12" fmla="*/ 506766 w 681039"/>
                <a:gd name="csY12" fmla="*/ 0 h 681038"/>
                <a:gd name="csX13" fmla="*/ 506766 w 681039"/>
                <a:gd name="csY13" fmla="*/ 204437 h 681038"/>
                <a:gd name="csX14" fmla="*/ 349580 w 681039"/>
                <a:gd name="csY14" fmla="*/ 681038 h 681038"/>
                <a:gd name="csX15" fmla="*/ 349580 w 681039"/>
                <a:gd name="csY15" fmla="*/ 468881 h 681038"/>
                <a:gd name="csX16" fmla="*/ 506766 w 681039"/>
                <a:gd name="csY16" fmla="*/ 468881 h 681038"/>
                <a:gd name="csX17" fmla="*/ 506766 w 681039"/>
                <a:gd name="csY17" fmla="*/ 681038 h 681038"/>
                <a:gd name="csX18" fmla="*/ 168956 w 681039"/>
                <a:gd name="csY18" fmla="*/ 204437 h 681038"/>
                <a:gd name="csX19" fmla="*/ 168956 w 681039"/>
                <a:gd name="csY19" fmla="*/ 0 h 681038"/>
                <a:gd name="csX20" fmla="*/ 326142 w 681039"/>
                <a:gd name="csY20" fmla="*/ 0 h 681038"/>
                <a:gd name="csX21" fmla="*/ 326142 w 681039"/>
                <a:gd name="csY21" fmla="*/ 204437 h 681038"/>
                <a:gd name="csX22" fmla="*/ 168956 w 681039"/>
                <a:gd name="csY22" fmla="*/ 681038 h 681038"/>
                <a:gd name="csX23" fmla="*/ 168956 w 681039"/>
                <a:gd name="csY23" fmla="*/ 468881 h 681038"/>
                <a:gd name="csX24" fmla="*/ 326142 w 681039"/>
                <a:gd name="csY24" fmla="*/ 468881 h 681038"/>
                <a:gd name="csX25" fmla="*/ 326142 w 681039"/>
                <a:gd name="csY25" fmla="*/ 681038 h 681038"/>
                <a:gd name="csX26" fmla="*/ 1 w 681039"/>
                <a:gd name="csY26" fmla="*/ 443752 h 681038"/>
                <a:gd name="csX27" fmla="*/ 1 w 681039"/>
                <a:gd name="csY27" fmla="*/ 113509 h 681038"/>
                <a:gd name="csX28" fmla="*/ 113510 w 681039"/>
                <a:gd name="csY28" fmla="*/ 0 h 681038"/>
                <a:gd name="csX29" fmla="*/ 145518 w 681039"/>
                <a:gd name="csY29" fmla="*/ 0 h 681038"/>
                <a:gd name="csX30" fmla="*/ 145518 w 681039"/>
                <a:gd name="csY30" fmla="*/ 237265 h 681038"/>
                <a:gd name="csX31" fmla="*/ 681039 w 681039"/>
                <a:gd name="csY31" fmla="*/ 237266 h 681038"/>
                <a:gd name="csX32" fmla="*/ 681039 w 681039"/>
                <a:gd name="csY32" fmla="*/ 443753 h 681038"/>
                <a:gd name="csX33" fmla="*/ 0 w 681039"/>
                <a:gd name="csY33" fmla="*/ 567529 h 681038"/>
                <a:gd name="csX34" fmla="*/ 0 w 681039"/>
                <a:gd name="csY34" fmla="*/ 468882 h 681038"/>
                <a:gd name="csX35" fmla="*/ 145518 w 681039"/>
                <a:gd name="csY35" fmla="*/ 468882 h 681038"/>
                <a:gd name="csX36" fmla="*/ 145518 w 681039"/>
                <a:gd name="csY36" fmla="*/ 681038 h 681038"/>
                <a:gd name="csX37" fmla="*/ 113509 w 681039"/>
                <a:gd name="csY37" fmla="*/ 681038 h 681038"/>
                <a:gd name="csX38" fmla="*/ 0 w 681039"/>
                <a:gd name="csY38" fmla="*/ 567529 h 6810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</a:cxnLst>
              <a:rect l="l" t="t" r="r" b="b"/>
              <a:pathLst>
                <a:path w="681039" h="681038">
                  <a:moveTo>
                    <a:pt x="530203" y="204437"/>
                  </a:moveTo>
                  <a:lnTo>
                    <a:pt x="530203" y="0"/>
                  </a:lnTo>
                  <a:lnTo>
                    <a:pt x="567530" y="0"/>
                  </a:lnTo>
                  <a:cubicBezTo>
                    <a:pt x="630219" y="0"/>
                    <a:pt x="681039" y="50820"/>
                    <a:pt x="681039" y="113509"/>
                  </a:cubicBezTo>
                  <a:lnTo>
                    <a:pt x="681039" y="204437"/>
                  </a:lnTo>
                  <a:close/>
                  <a:moveTo>
                    <a:pt x="530203" y="681038"/>
                  </a:moveTo>
                  <a:lnTo>
                    <a:pt x="530203" y="468881"/>
                  </a:lnTo>
                  <a:lnTo>
                    <a:pt x="681039" y="468881"/>
                  </a:lnTo>
                  <a:lnTo>
                    <a:pt x="681039" y="567529"/>
                  </a:lnTo>
                  <a:cubicBezTo>
                    <a:pt x="681039" y="630218"/>
                    <a:pt x="630219" y="681038"/>
                    <a:pt x="567530" y="681038"/>
                  </a:cubicBezTo>
                  <a:close/>
                  <a:moveTo>
                    <a:pt x="349580" y="204437"/>
                  </a:moveTo>
                  <a:lnTo>
                    <a:pt x="349580" y="0"/>
                  </a:lnTo>
                  <a:lnTo>
                    <a:pt x="506766" y="0"/>
                  </a:lnTo>
                  <a:lnTo>
                    <a:pt x="506766" y="204437"/>
                  </a:lnTo>
                  <a:close/>
                  <a:moveTo>
                    <a:pt x="349580" y="681038"/>
                  </a:moveTo>
                  <a:lnTo>
                    <a:pt x="349580" y="468881"/>
                  </a:lnTo>
                  <a:lnTo>
                    <a:pt x="506766" y="468881"/>
                  </a:lnTo>
                  <a:lnTo>
                    <a:pt x="506766" y="681038"/>
                  </a:lnTo>
                  <a:close/>
                  <a:moveTo>
                    <a:pt x="168956" y="204437"/>
                  </a:moveTo>
                  <a:lnTo>
                    <a:pt x="168956" y="0"/>
                  </a:lnTo>
                  <a:lnTo>
                    <a:pt x="326142" y="0"/>
                  </a:lnTo>
                  <a:lnTo>
                    <a:pt x="326142" y="204437"/>
                  </a:lnTo>
                  <a:close/>
                  <a:moveTo>
                    <a:pt x="168956" y="681038"/>
                  </a:moveTo>
                  <a:lnTo>
                    <a:pt x="168956" y="468881"/>
                  </a:lnTo>
                  <a:lnTo>
                    <a:pt x="326142" y="468881"/>
                  </a:lnTo>
                  <a:lnTo>
                    <a:pt x="326142" y="681038"/>
                  </a:lnTo>
                  <a:close/>
                  <a:moveTo>
                    <a:pt x="1" y="443752"/>
                  </a:moveTo>
                  <a:lnTo>
                    <a:pt x="1" y="113509"/>
                  </a:lnTo>
                  <a:cubicBezTo>
                    <a:pt x="1" y="50820"/>
                    <a:pt x="50821" y="0"/>
                    <a:pt x="113510" y="0"/>
                  </a:cubicBezTo>
                  <a:lnTo>
                    <a:pt x="145518" y="0"/>
                  </a:lnTo>
                  <a:lnTo>
                    <a:pt x="145518" y="237265"/>
                  </a:lnTo>
                  <a:lnTo>
                    <a:pt x="681039" y="237266"/>
                  </a:lnTo>
                  <a:lnTo>
                    <a:pt x="681039" y="443753"/>
                  </a:lnTo>
                  <a:close/>
                  <a:moveTo>
                    <a:pt x="0" y="567529"/>
                  </a:moveTo>
                  <a:lnTo>
                    <a:pt x="0" y="468882"/>
                  </a:lnTo>
                  <a:lnTo>
                    <a:pt x="145518" y="468882"/>
                  </a:lnTo>
                  <a:lnTo>
                    <a:pt x="145518" y="681038"/>
                  </a:lnTo>
                  <a:lnTo>
                    <a:pt x="113509" y="681038"/>
                  </a:lnTo>
                  <a:cubicBezTo>
                    <a:pt x="50820" y="681038"/>
                    <a:pt x="0" y="630218"/>
                    <a:pt x="0" y="5675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94F0F88-F7F2-766C-DDB0-1F339FCD7ECF}"/>
              </a:ext>
            </a:extLst>
          </p:cNvPr>
          <p:cNvGrpSpPr/>
          <p:nvPr/>
        </p:nvGrpSpPr>
        <p:grpSpPr>
          <a:xfrm>
            <a:off x="6758186" y="1419226"/>
            <a:ext cx="2391260" cy="1618418"/>
            <a:chOff x="6922982" y="1530760"/>
            <a:chExt cx="2061668" cy="1395349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7AAE461-918C-976C-E585-CE11E926B2E0}"/>
                </a:ext>
              </a:extLst>
            </p:cNvPr>
            <p:cNvSpPr/>
            <p:nvPr/>
          </p:nvSpPr>
          <p:spPr>
            <a:xfrm>
              <a:off x="6922982" y="1530760"/>
              <a:ext cx="2061668" cy="1395349"/>
            </a:xfrm>
            <a:custGeom>
              <a:avLst/>
              <a:gdLst>
                <a:gd name="csX0" fmla="*/ 174154 w 2061668"/>
                <a:gd name="csY0" fmla="*/ 0 h 1395349"/>
                <a:gd name="csX1" fmla="*/ 1887514 w 2061668"/>
                <a:gd name="csY1" fmla="*/ 0 h 1395349"/>
                <a:gd name="csX2" fmla="*/ 2061668 w 2061668"/>
                <a:gd name="csY2" fmla="*/ 174154 h 1395349"/>
                <a:gd name="csX3" fmla="*/ 2061668 w 2061668"/>
                <a:gd name="csY3" fmla="*/ 201915 h 1395349"/>
                <a:gd name="csX4" fmla="*/ 1 w 2061668"/>
                <a:gd name="csY4" fmla="*/ 201915 h 1395349"/>
                <a:gd name="csX5" fmla="*/ 1 w 2061668"/>
                <a:gd name="csY5" fmla="*/ 366620 h 1395349"/>
                <a:gd name="csX6" fmla="*/ 2061668 w 2061668"/>
                <a:gd name="csY6" fmla="*/ 366620 h 1395349"/>
                <a:gd name="csX7" fmla="*/ 2061668 w 2061668"/>
                <a:gd name="csY7" fmla="*/ 1221195 h 1395349"/>
                <a:gd name="csX8" fmla="*/ 1887514 w 2061668"/>
                <a:gd name="csY8" fmla="*/ 1395349 h 1395349"/>
                <a:gd name="csX9" fmla="*/ 174154 w 2061668"/>
                <a:gd name="csY9" fmla="*/ 1395349 h 1395349"/>
                <a:gd name="csX10" fmla="*/ 0 w 2061668"/>
                <a:gd name="csY10" fmla="*/ 1221195 h 1395349"/>
                <a:gd name="csX11" fmla="*/ 0 w 2061668"/>
                <a:gd name="csY11" fmla="*/ 174154 h 1395349"/>
                <a:gd name="csX12" fmla="*/ 174154 w 2061668"/>
                <a:gd name="csY12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061668" h="1395349">
                  <a:moveTo>
                    <a:pt x="174154" y="0"/>
                  </a:moveTo>
                  <a:lnTo>
                    <a:pt x="1887514" y="0"/>
                  </a:lnTo>
                  <a:cubicBezTo>
                    <a:pt x="1983697" y="0"/>
                    <a:pt x="2061668" y="77971"/>
                    <a:pt x="2061668" y="174154"/>
                  </a:cubicBezTo>
                  <a:lnTo>
                    <a:pt x="2061668" y="201915"/>
                  </a:lnTo>
                  <a:lnTo>
                    <a:pt x="1" y="201915"/>
                  </a:lnTo>
                  <a:lnTo>
                    <a:pt x="1" y="366620"/>
                  </a:lnTo>
                  <a:lnTo>
                    <a:pt x="2061668" y="366620"/>
                  </a:lnTo>
                  <a:lnTo>
                    <a:pt x="2061668" y="1221195"/>
                  </a:lnTo>
                  <a:cubicBezTo>
                    <a:pt x="2061668" y="1317378"/>
                    <a:pt x="1983697" y="1395349"/>
                    <a:pt x="1887514" y="1395349"/>
                  </a:cubicBezTo>
                  <a:lnTo>
                    <a:pt x="174154" y="1395349"/>
                  </a:lnTo>
                  <a:cubicBezTo>
                    <a:pt x="77971" y="1395349"/>
                    <a:pt x="0" y="1317378"/>
                    <a:pt x="0" y="1221195"/>
                  </a:cubicBezTo>
                  <a:lnTo>
                    <a:pt x="0" y="174154"/>
                  </a:lnTo>
                  <a:cubicBezTo>
                    <a:pt x="0" y="77971"/>
                    <a:pt x="77971" y="0"/>
                    <a:pt x="17415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3C3CF56D-62A1-9642-D0E3-22AA418233D1}"/>
                </a:ext>
              </a:extLst>
            </p:cNvPr>
            <p:cNvSpPr/>
            <p:nvPr/>
          </p:nvSpPr>
          <p:spPr>
            <a:xfrm>
              <a:off x="7924781" y="2084735"/>
              <a:ext cx="919642" cy="64910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39657786-8AD8-08A7-BA13-67C3ACF52514}"/>
                </a:ext>
              </a:extLst>
            </p:cNvPr>
            <p:cNvSpPr/>
            <p:nvPr/>
          </p:nvSpPr>
          <p:spPr>
            <a:xfrm>
              <a:off x="7172926" y="2114086"/>
              <a:ext cx="482844" cy="590406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1C170C4-19C9-7C9B-1075-3C5DEF9E5BE9}"/>
              </a:ext>
            </a:extLst>
          </p:cNvPr>
          <p:cNvGrpSpPr/>
          <p:nvPr/>
        </p:nvGrpSpPr>
        <p:grpSpPr>
          <a:xfrm>
            <a:off x="822281" y="4268725"/>
            <a:ext cx="2366414" cy="1618418"/>
            <a:chOff x="985364" y="4380259"/>
            <a:chExt cx="2040247" cy="1395349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4CC9169-DAA6-247B-D20E-AB7AB996332D}"/>
                </a:ext>
              </a:extLst>
            </p:cNvPr>
            <p:cNvSpPr/>
            <p:nvPr/>
          </p:nvSpPr>
          <p:spPr>
            <a:xfrm>
              <a:off x="985364" y="4380259"/>
              <a:ext cx="2040247" cy="1395349"/>
            </a:xfrm>
            <a:custGeom>
              <a:avLst/>
              <a:gdLst>
                <a:gd name="csX0" fmla="*/ 76674 w 2040247"/>
                <a:gd name="csY0" fmla="*/ 418917 h 1395349"/>
                <a:gd name="csX1" fmla="*/ 76674 w 2040247"/>
                <a:gd name="csY1" fmla="*/ 1258687 h 1395349"/>
                <a:gd name="csX2" fmla="*/ 144684 w 2040247"/>
                <a:gd name="csY2" fmla="*/ 1326697 h 1395349"/>
                <a:gd name="csX3" fmla="*/ 1901914 w 2040247"/>
                <a:gd name="csY3" fmla="*/ 1326697 h 1395349"/>
                <a:gd name="csX4" fmla="*/ 1969924 w 2040247"/>
                <a:gd name="csY4" fmla="*/ 1258687 h 1395349"/>
                <a:gd name="csX5" fmla="*/ 1969924 w 2040247"/>
                <a:gd name="csY5" fmla="*/ 418917 h 1395349"/>
                <a:gd name="csX6" fmla="*/ 144684 w 2040247"/>
                <a:gd name="csY6" fmla="*/ 68653 h 1395349"/>
                <a:gd name="csX7" fmla="*/ 76674 w 2040247"/>
                <a:gd name="csY7" fmla="*/ 136663 h 1395349"/>
                <a:gd name="csX8" fmla="*/ 76674 w 2040247"/>
                <a:gd name="csY8" fmla="*/ 244657 h 1395349"/>
                <a:gd name="csX9" fmla="*/ 1969924 w 2040247"/>
                <a:gd name="csY9" fmla="*/ 244657 h 1395349"/>
                <a:gd name="csX10" fmla="*/ 1969924 w 2040247"/>
                <a:gd name="csY10" fmla="*/ 136663 h 1395349"/>
                <a:gd name="csX11" fmla="*/ 1901914 w 2040247"/>
                <a:gd name="csY11" fmla="*/ 68653 h 1395349"/>
                <a:gd name="csX12" fmla="*/ 124619 w 2040247"/>
                <a:gd name="csY12" fmla="*/ 0 h 1395349"/>
                <a:gd name="csX13" fmla="*/ 1915628 w 2040247"/>
                <a:gd name="csY13" fmla="*/ 0 h 1395349"/>
                <a:gd name="csX14" fmla="*/ 2040247 w 2040247"/>
                <a:gd name="csY14" fmla="*/ 124619 h 1395349"/>
                <a:gd name="csX15" fmla="*/ 2040247 w 2040247"/>
                <a:gd name="csY15" fmla="*/ 1270730 h 1395349"/>
                <a:gd name="csX16" fmla="*/ 1915628 w 2040247"/>
                <a:gd name="csY16" fmla="*/ 1395349 h 1395349"/>
                <a:gd name="csX17" fmla="*/ 124619 w 2040247"/>
                <a:gd name="csY17" fmla="*/ 1395349 h 1395349"/>
                <a:gd name="csX18" fmla="*/ 0 w 2040247"/>
                <a:gd name="csY18" fmla="*/ 1270730 h 1395349"/>
                <a:gd name="csX19" fmla="*/ 0 w 2040247"/>
                <a:gd name="csY19" fmla="*/ 124619 h 1395349"/>
                <a:gd name="csX20" fmla="*/ 124619 w 2040247"/>
                <a:gd name="csY20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040247" h="1395349">
                  <a:moveTo>
                    <a:pt x="76674" y="418917"/>
                  </a:moveTo>
                  <a:lnTo>
                    <a:pt x="76674" y="1258687"/>
                  </a:lnTo>
                  <a:cubicBezTo>
                    <a:pt x="76674" y="1296248"/>
                    <a:pt x="107123" y="1326697"/>
                    <a:pt x="144684" y="1326697"/>
                  </a:cubicBezTo>
                  <a:lnTo>
                    <a:pt x="1901914" y="1326697"/>
                  </a:lnTo>
                  <a:cubicBezTo>
                    <a:pt x="1939475" y="1326697"/>
                    <a:pt x="1969924" y="1296248"/>
                    <a:pt x="1969924" y="1258687"/>
                  </a:cubicBezTo>
                  <a:lnTo>
                    <a:pt x="1969924" y="418917"/>
                  </a:lnTo>
                  <a:close/>
                  <a:moveTo>
                    <a:pt x="144684" y="68653"/>
                  </a:moveTo>
                  <a:cubicBezTo>
                    <a:pt x="107123" y="68653"/>
                    <a:pt x="76674" y="99102"/>
                    <a:pt x="76674" y="136663"/>
                  </a:cubicBezTo>
                  <a:lnTo>
                    <a:pt x="76674" y="244657"/>
                  </a:lnTo>
                  <a:lnTo>
                    <a:pt x="1969924" y="244657"/>
                  </a:lnTo>
                  <a:lnTo>
                    <a:pt x="1969924" y="136663"/>
                  </a:lnTo>
                  <a:cubicBezTo>
                    <a:pt x="1969924" y="99102"/>
                    <a:pt x="1939475" y="68653"/>
                    <a:pt x="1901914" y="68653"/>
                  </a:cubicBezTo>
                  <a:close/>
                  <a:moveTo>
                    <a:pt x="124619" y="0"/>
                  </a:moveTo>
                  <a:lnTo>
                    <a:pt x="1915628" y="0"/>
                  </a:lnTo>
                  <a:cubicBezTo>
                    <a:pt x="1984453" y="0"/>
                    <a:pt x="2040247" y="55794"/>
                    <a:pt x="2040247" y="124619"/>
                  </a:cubicBezTo>
                  <a:lnTo>
                    <a:pt x="2040247" y="1270730"/>
                  </a:lnTo>
                  <a:cubicBezTo>
                    <a:pt x="2040247" y="1339555"/>
                    <a:pt x="1984453" y="1395349"/>
                    <a:pt x="1915628" y="1395349"/>
                  </a:cubicBezTo>
                  <a:lnTo>
                    <a:pt x="124619" y="1395349"/>
                  </a:lnTo>
                  <a:cubicBezTo>
                    <a:pt x="55794" y="1395349"/>
                    <a:pt x="0" y="1339555"/>
                    <a:pt x="0" y="1270730"/>
                  </a:cubicBezTo>
                  <a:lnTo>
                    <a:pt x="0" y="124619"/>
                  </a:lnTo>
                  <a:cubicBezTo>
                    <a:pt x="0" y="55794"/>
                    <a:pt x="55794" y="0"/>
                    <a:pt x="12461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A0371495-1770-2501-8DDF-C4FD66CDD1E9}"/>
                </a:ext>
              </a:extLst>
            </p:cNvPr>
            <p:cNvGrpSpPr/>
            <p:nvPr/>
          </p:nvGrpSpPr>
          <p:grpSpPr>
            <a:xfrm>
              <a:off x="1210561" y="5001716"/>
              <a:ext cx="447923" cy="413544"/>
              <a:chOff x="1524000" y="6393656"/>
              <a:chExt cx="402431" cy="314326"/>
            </a:xfrm>
            <a:solidFill>
              <a:srgbClr val="0070C0"/>
            </a:solidFill>
          </p:grpSpPr>
          <p:sp>
            <p:nvSpPr>
              <p:cNvPr id="242" name="四角形: 角を丸くする 241">
                <a:extLst>
                  <a:ext uri="{FF2B5EF4-FFF2-40B4-BE49-F238E27FC236}">
                    <a16:creationId xmlns:a16="http://schemas.microsoft.com/office/drawing/2014/main" id="{4437BF5A-FF92-A086-1F9D-89187B4BD8B8}"/>
                  </a:ext>
                </a:extLst>
              </p:cNvPr>
              <p:cNvSpPr/>
              <p:nvPr/>
            </p:nvSpPr>
            <p:spPr>
              <a:xfrm>
                <a:off x="1524000" y="6393656"/>
                <a:ext cx="402431" cy="8572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四角形: 角を丸くする 242">
                <a:extLst>
                  <a:ext uri="{FF2B5EF4-FFF2-40B4-BE49-F238E27FC236}">
                    <a16:creationId xmlns:a16="http://schemas.microsoft.com/office/drawing/2014/main" id="{53F052CD-A921-A167-0941-D328893F43DE}"/>
                  </a:ext>
                </a:extLst>
              </p:cNvPr>
              <p:cNvSpPr/>
              <p:nvPr/>
            </p:nvSpPr>
            <p:spPr>
              <a:xfrm>
                <a:off x="1524000" y="6507957"/>
                <a:ext cx="402431" cy="8572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四角形: 角を丸くする 243">
                <a:extLst>
                  <a:ext uri="{FF2B5EF4-FFF2-40B4-BE49-F238E27FC236}">
                    <a16:creationId xmlns:a16="http://schemas.microsoft.com/office/drawing/2014/main" id="{363C409F-EC10-BA96-6382-701DF38D7699}"/>
                  </a:ext>
                </a:extLst>
              </p:cNvPr>
              <p:cNvSpPr/>
              <p:nvPr/>
            </p:nvSpPr>
            <p:spPr>
              <a:xfrm>
                <a:off x="1524000" y="6622257"/>
                <a:ext cx="402431" cy="8572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2A9922AB-4B73-8DBB-1851-015D7A6646C1}"/>
                </a:ext>
              </a:extLst>
            </p:cNvPr>
            <p:cNvSpPr/>
            <p:nvPr/>
          </p:nvSpPr>
          <p:spPr>
            <a:xfrm>
              <a:off x="1952184" y="4925091"/>
              <a:ext cx="919642" cy="64910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0D6EC4A4-D200-A87D-C19C-5D6AA9BCDFF6}"/>
              </a:ext>
            </a:extLst>
          </p:cNvPr>
          <p:cNvGrpSpPr/>
          <p:nvPr/>
        </p:nvGrpSpPr>
        <p:grpSpPr>
          <a:xfrm>
            <a:off x="3762468" y="4268725"/>
            <a:ext cx="2366414" cy="1618418"/>
            <a:chOff x="3762468" y="4268725"/>
            <a:chExt cx="2366414" cy="1618418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D459B0F-DB9A-573D-5913-17EF5DB5987E}"/>
                </a:ext>
              </a:extLst>
            </p:cNvPr>
            <p:cNvSpPr/>
            <p:nvPr/>
          </p:nvSpPr>
          <p:spPr>
            <a:xfrm>
              <a:off x="3762468" y="4268725"/>
              <a:ext cx="2366414" cy="1618418"/>
            </a:xfrm>
            <a:custGeom>
              <a:avLst/>
              <a:gdLst>
                <a:gd name="csX0" fmla="*/ 76674 w 2040247"/>
                <a:gd name="csY0" fmla="*/ 418917 h 1395349"/>
                <a:gd name="csX1" fmla="*/ 76674 w 2040247"/>
                <a:gd name="csY1" fmla="*/ 1258687 h 1395349"/>
                <a:gd name="csX2" fmla="*/ 144684 w 2040247"/>
                <a:gd name="csY2" fmla="*/ 1326697 h 1395349"/>
                <a:gd name="csX3" fmla="*/ 1901914 w 2040247"/>
                <a:gd name="csY3" fmla="*/ 1326697 h 1395349"/>
                <a:gd name="csX4" fmla="*/ 1969924 w 2040247"/>
                <a:gd name="csY4" fmla="*/ 1258687 h 1395349"/>
                <a:gd name="csX5" fmla="*/ 1969924 w 2040247"/>
                <a:gd name="csY5" fmla="*/ 418917 h 1395349"/>
                <a:gd name="csX6" fmla="*/ 144684 w 2040247"/>
                <a:gd name="csY6" fmla="*/ 68653 h 1395349"/>
                <a:gd name="csX7" fmla="*/ 76674 w 2040247"/>
                <a:gd name="csY7" fmla="*/ 136663 h 1395349"/>
                <a:gd name="csX8" fmla="*/ 76674 w 2040247"/>
                <a:gd name="csY8" fmla="*/ 244657 h 1395349"/>
                <a:gd name="csX9" fmla="*/ 1969924 w 2040247"/>
                <a:gd name="csY9" fmla="*/ 244657 h 1395349"/>
                <a:gd name="csX10" fmla="*/ 1969924 w 2040247"/>
                <a:gd name="csY10" fmla="*/ 136663 h 1395349"/>
                <a:gd name="csX11" fmla="*/ 1901914 w 2040247"/>
                <a:gd name="csY11" fmla="*/ 68653 h 1395349"/>
                <a:gd name="csX12" fmla="*/ 124619 w 2040247"/>
                <a:gd name="csY12" fmla="*/ 0 h 1395349"/>
                <a:gd name="csX13" fmla="*/ 1915628 w 2040247"/>
                <a:gd name="csY13" fmla="*/ 0 h 1395349"/>
                <a:gd name="csX14" fmla="*/ 2040247 w 2040247"/>
                <a:gd name="csY14" fmla="*/ 124619 h 1395349"/>
                <a:gd name="csX15" fmla="*/ 2040247 w 2040247"/>
                <a:gd name="csY15" fmla="*/ 1270730 h 1395349"/>
                <a:gd name="csX16" fmla="*/ 1915628 w 2040247"/>
                <a:gd name="csY16" fmla="*/ 1395349 h 1395349"/>
                <a:gd name="csX17" fmla="*/ 124619 w 2040247"/>
                <a:gd name="csY17" fmla="*/ 1395349 h 1395349"/>
                <a:gd name="csX18" fmla="*/ 0 w 2040247"/>
                <a:gd name="csY18" fmla="*/ 1270730 h 1395349"/>
                <a:gd name="csX19" fmla="*/ 0 w 2040247"/>
                <a:gd name="csY19" fmla="*/ 124619 h 1395349"/>
                <a:gd name="csX20" fmla="*/ 124619 w 2040247"/>
                <a:gd name="csY20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040247" h="1395349">
                  <a:moveTo>
                    <a:pt x="76674" y="418917"/>
                  </a:moveTo>
                  <a:lnTo>
                    <a:pt x="76674" y="1258687"/>
                  </a:lnTo>
                  <a:cubicBezTo>
                    <a:pt x="76674" y="1296248"/>
                    <a:pt x="107123" y="1326697"/>
                    <a:pt x="144684" y="1326697"/>
                  </a:cubicBezTo>
                  <a:lnTo>
                    <a:pt x="1901914" y="1326697"/>
                  </a:lnTo>
                  <a:cubicBezTo>
                    <a:pt x="1939475" y="1326697"/>
                    <a:pt x="1969924" y="1296248"/>
                    <a:pt x="1969924" y="1258687"/>
                  </a:cubicBezTo>
                  <a:lnTo>
                    <a:pt x="1969924" y="418917"/>
                  </a:lnTo>
                  <a:close/>
                  <a:moveTo>
                    <a:pt x="144684" y="68653"/>
                  </a:moveTo>
                  <a:cubicBezTo>
                    <a:pt x="107123" y="68653"/>
                    <a:pt x="76674" y="99102"/>
                    <a:pt x="76674" y="136663"/>
                  </a:cubicBezTo>
                  <a:lnTo>
                    <a:pt x="76674" y="244657"/>
                  </a:lnTo>
                  <a:lnTo>
                    <a:pt x="1969924" y="244657"/>
                  </a:lnTo>
                  <a:lnTo>
                    <a:pt x="1969924" y="136663"/>
                  </a:lnTo>
                  <a:cubicBezTo>
                    <a:pt x="1969924" y="99102"/>
                    <a:pt x="1939475" y="68653"/>
                    <a:pt x="1901914" y="68653"/>
                  </a:cubicBezTo>
                  <a:close/>
                  <a:moveTo>
                    <a:pt x="124619" y="0"/>
                  </a:moveTo>
                  <a:lnTo>
                    <a:pt x="1915628" y="0"/>
                  </a:lnTo>
                  <a:cubicBezTo>
                    <a:pt x="1984453" y="0"/>
                    <a:pt x="2040247" y="55794"/>
                    <a:pt x="2040247" y="124619"/>
                  </a:cubicBezTo>
                  <a:lnTo>
                    <a:pt x="2040247" y="1270730"/>
                  </a:lnTo>
                  <a:cubicBezTo>
                    <a:pt x="2040247" y="1339555"/>
                    <a:pt x="1984453" y="1395349"/>
                    <a:pt x="1915628" y="1395349"/>
                  </a:cubicBezTo>
                  <a:lnTo>
                    <a:pt x="124619" y="1395349"/>
                  </a:lnTo>
                  <a:cubicBezTo>
                    <a:pt x="55794" y="1395349"/>
                    <a:pt x="0" y="1339555"/>
                    <a:pt x="0" y="1270730"/>
                  </a:cubicBezTo>
                  <a:lnTo>
                    <a:pt x="0" y="124619"/>
                  </a:lnTo>
                  <a:cubicBezTo>
                    <a:pt x="0" y="55794"/>
                    <a:pt x="55794" y="0"/>
                    <a:pt x="12461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B47B36C-68CB-E73E-24BD-5F176E7FFC23}"/>
                </a:ext>
              </a:extLst>
            </p:cNvPr>
            <p:cNvSpPr/>
            <p:nvPr/>
          </p:nvSpPr>
          <p:spPr>
            <a:xfrm>
              <a:off x="4880049" y="4873206"/>
              <a:ext cx="1066662" cy="75287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F8D917BD-9CFD-1752-CC56-36774CED5B31}"/>
                </a:ext>
              </a:extLst>
            </p:cNvPr>
            <p:cNvSpPr/>
            <p:nvPr/>
          </p:nvSpPr>
          <p:spPr>
            <a:xfrm rot="5400000">
              <a:off x="4002974" y="4908559"/>
              <a:ext cx="694906" cy="694904"/>
            </a:xfrm>
            <a:custGeom>
              <a:avLst/>
              <a:gdLst>
                <a:gd name="csX0" fmla="*/ 530203 w 681039"/>
                <a:gd name="csY0" fmla="*/ 204437 h 681038"/>
                <a:gd name="csX1" fmla="*/ 530203 w 681039"/>
                <a:gd name="csY1" fmla="*/ 0 h 681038"/>
                <a:gd name="csX2" fmla="*/ 567530 w 681039"/>
                <a:gd name="csY2" fmla="*/ 0 h 681038"/>
                <a:gd name="csX3" fmla="*/ 681039 w 681039"/>
                <a:gd name="csY3" fmla="*/ 113509 h 681038"/>
                <a:gd name="csX4" fmla="*/ 681039 w 681039"/>
                <a:gd name="csY4" fmla="*/ 204437 h 681038"/>
                <a:gd name="csX5" fmla="*/ 530203 w 681039"/>
                <a:gd name="csY5" fmla="*/ 681038 h 681038"/>
                <a:gd name="csX6" fmla="*/ 530203 w 681039"/>
                <a:gd name="csY6" fmla="*/ 468881 h 681038"/>
                <a:gd name="csX7" fmla="*/ 681039 w 681039"/>
                <a:gd name="csY7" fmla="*/ 468881 h 681038"/>
                <a:gd name="csX8" fmla="*/ 681039 w 681039"/>
                <a:gd name="csY8" fmla="*/ 567529 h 681038"/>
                <a:gd name="csX9" fmla="*/ 567530 w 681039"/>
                <a:gd name="csY9" fmla="*/ 681038 h 681038"/>
                <a:gd name="csX10" fmla="*/ 349580 w 681039"/>
                <a:gd name="csY10" fmla="*/ 204437 h 681038"/>
                <a:gd name="csX11" fmla="*/ 349580 w 681039"/>
                <a:gd name="csY11" fmla="*/ 0 h 681038"/>
                <a:gd name="csX12" fmla="*/ 506766 w 681039"/>
                <a:gd name="csY12" fmla="*/ 0 h 681038"/>
                <a:gd name="csX13" fmla="*/ 506766 w 681039"/>
                <a:gd name="csY13" fmla="*/ 204437 h 681038"/>
                <a:gd name="csX14" fmla="*/ 349580 w 681039"/>
                <a:gd name="csY14" fmla="*/ 681038 h 681038"/>
                <a:gd name="csX15" fmla="*/ 349580 w 681039"/>
                <a:gd name="csY15" fmla="*/ 468881 h 681038"/>
                <a:gd name="csX16" fmla="*/ 506766 w 681039"/>
                <a:gd name="csY16" fmla="*/ 468881 h 681038"/>
                <a:gd name="csX17" fmla="*/ 506766 w 681039"/>
                <a:gd name="csY17" fmla="*/ 681038 h 681038"/>
                <a:gd name="csX18" fmla="*/ 168956 w 681039"/>
                <a:gd name="csY18" fmla="*/ 204437 h 681038"/>
                <a:gd name="csX19" fmla="*/ 168956 w 681039"/>
                <a:gd name="csY19" fmla="*/ 0 h 681038"/>
                <a:gd name="csX20" fmla="*/ 326142 w 681039"/>
                <a:gd name="csY20" fmla="*/ 0 h 681038"/>
                <a:gd name="csX21" fmla="*/ 326142 w 681039"/>
                <a:gd name="csY21" fmla="*/ 204437 h 681038"/>
                <a:gd name="csX22" fmla="*/ 168956 w 681039"/>
                <a:gd name="csY22" fmla="*/ 681038 h 681038"/>
                <a:gd name="csX23" fmla="*/ 168956 w 681039"/>
                <a:gd name="csY23" fmla="*/ 468881 h 681038"/>
                <a:gd name="csX24" fmla="*/ 326142 w 681039"/>
                <a:gd name="csY24" fmla="*/ 468881 h 681038"/>
                <a:gd name="csX25" fmla="*/ 326142 w 681039"/>
                <a:gd name="csY25" fmla="*/ 681038 h 681038"/>
                <a:gd name="csX26" fmla="*/ 1 w 681039"/>
                <a:gd name="csY26" fmla="*/ 443752 h 681038"/>
                <a:gd name="csX27" fmla="*/ 1 w 681039"/>
                <a:gd name="csY27" fmla="*/ 113509 h 681038"/>
                <a:gd name="csX28" fmla="*/ 113510 w 681039"/>
                <a:gd name="csY28" fmla="*/ 0 h 681038"/>
                <a:gd name="csX29" fmla="*/ 145518 w 681039"/>
                <a:gd name="csY29" fmla="*/ 0 h 681038"/>
                <a:gd name="csX30" fmla="*/ 145518 w 681039"/>
                <a:gd name="csY30" fmla="*/ 237265 h 681038"/>
                <a:gd name="csX31" fmla="*/ 681039 w 681039"/>
                <a:gd name="csY31" fmla="*/ 237266 h 681038"/>
                <a:gd name="csX32" fmla="*/ 681039 w 681039"/>
                <a:gd name="csY32" fmla="*/ 443753 h 681038"/>
                <a:gd name="csX33" fmla="*/ 0 w 681039"/>
                <a:gd name="csY33" fmla="*/ 567529 h 681038"/>
                <a:gd name="csX34" fmla="*/ 0 w 681039"/>
                <a:gd name="csY34" fmla="*/ 468882 h 681038"/>
                <a:gd name="csX35" fmla="*/ 145518 w 681039"/>
                <a:gd name="csY35" fmla="*/ 468882 h 681038"/>
                <a:gd name="csX36" fmla="*/ 145518 w 681039"/>
                <a:gd name="csY36" fmla="*/ 681038 h 681038"/>
                <a:gd name="csX37" fmla="*/ 113509 w 681039"/>
                <a:gd name="csY37" fmla="*/ 681038 h 681038"/>
                <a:gd name="csX38" fmla="*/ 0 w 681039"/>
                <a:gd name="csY38" fmla="*/ 567529 h 6810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</a:cxnLst>
              <a:rect l="l" t="t" r="r" b="b"/>
              <a:pathLst>
                <a:path w="681039" h="681038">
                  <a:moveTo>
                    <a:pt x="530203" y="204437"/>
                  </a:moveTo>
                  <a:lnTo>
                    <a:pt x="530203" y="0"/>
                  </a:lnTo>
                  <a:lnTo>
                    <a:pt x="567530" y="0"/>
                  </a:lnTo>
                  <a:cubicBezTo>
                    <a:pt x="630219" y="0"/>
                    <a:pt x="681039" y="50820"/>
                    <a:pt x="681039" y="113509"/>
                  </a:cubicBezTo>
                  <a:lnTo>
                    <a:pt x="681039" y="204437"/>
                  </a:lnTo>
                  <a:close/>
                  <a:moveTo>
                    <a:pt x="530203" y="681038"/>
                  </a:moveTo>
                  <a:lnTo>
                    <a:pt x="530203" y="468881"/>
                  </a:lnTo>
                  <a:lnTo>
                    <a:pt x="681039" y="468881"/>
                  </a:lnTo>
                  <a:lnTo>
                    <a:pt x="681039" y="567529"/>
                  </a:lnTo>
                  <a:cubicBezTo>
                    <a:pt x="681039" y="630218"/>
                    <a:pt x="630219" y="681038"/>
                    <a:pt x="567530" y="681038"/>
                  </a:cubicBezTo>
                  <a:close/>
                  <a:moveTo>
                    <a:pt x="349580" y="204437"/>
                  </a:moveTo>
                  <a:lnTo>
                    <a:pt x="349580" y="0"/>
                  </a:lnTo>
                  <a:lnTo>
                    <a:pt x="506766" y="0"/>
                  </a:lnTo>
                  <a:lnTo>
                    <a:pt x="506766" y="204437"/>
                  </a:lnTo>
                  <a:close/>
                  <a:moveTo>
                    <a:pt x="349580" y="681038"/>
                  </a:moveTo>
                  <a:lnTo>
                    <a:pt x="349580" y="468881"/>
                  </a:lnTo>
                  <a:lnTo>
                    <a:pt x="506766" y="468881"/>
                  </a:lnTo>
                  <a:lnTo>
                    <a:pt x="506766" y="681038"/>
                  </a:lnTo>
                  <a:close/>
                  <a:moveTo>
                    <a:pt x="168956" y="204437"/>
                  </a:moveTo>
                  <a:lnTo>
                    <a:pt x="168956" y="0"/>
                  </a:lnTo>
                  <a:lnTo>
                    <a:pt x="326142" y="0"/>
                  </a:lnTo>
                  <a:lnTo>
                    <a:pt x="326142" y="204437"/>
                  </a:lnTo>
                  <a:close/>
                  <a:moveTo>
                    <a:pt x="168956" y="681038"/>
                  </a:moveTo>
                  <a:lnTo>
                    <a:pt x="168956" y="468881"/>
                  </a:lnTo>
                  <a:lnTo>
                    <a:pt x="326142" y="468881"/>
                  </a:lnTo>
                  <a:lnTo>
                    <a:pt x="326142" y="681038"/>
                  </a:lnTo>
                  <a:close/>
                  <a:moveTo>
                    <a:pt x="1" y="443752"/>
                  </a:moveTo>
                  <a:lnTo>
                    <a:pt x="1" y="113509"/>
                  </a:lnTo>
                  <a:cubicBezTo>
                    <a:pt x="1" y="50820"/>
                    <a:pt x="50821" y="0"/>
                    <a:pt x="113510" y="0"/>
                  </a:cubicBezTo>
                  <a:lnTo>
                    <a:pt x="145518" y="0"/>
                  </a:lnTo>
                  <a:lnTo>
                    <a:pt x="145518" y="237265"/>
                  </a:lnTo>
                  <a:lnTo>
                    <a:pt x="681039" y="237266"/>
                  </a:lnTo>
                  <a:lnTo>
                    <a:pt x="681039" y="443753"/>
                  </a:lnTo>
                  <a:close/>
                  <a:moveTo>
                    <a:pt x="0" y="567529"/>
                  </a:moveTo>
                  <a:lnTo>
                    <a:pt x="0" y="468882"/>
                  </a:lnTo>
                  <a:lnTo>
                    <a:pt x="145518" y="468882"/>
                  </a:lnTo>
                  <a:lnTo>
                    <a:pt x="145518" y="681038"/>
                  </a:lnTo>
                  <a:lnTo>
                    <a:pt x="113509" y="681038"/>
                  </a:lnTo>
                  <a:cubicBezTo>
                    <a:pt x="50820" y="681038"/>
                    <a:pt x="0" y="630218"/>
                    <a:pt x="0" y="567529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A995B8A-BDAD-43E7-06E9-DD7A0970A3F9}"/>
              </a:ext>
            </a:extLst>
          </p:cNvPr>
          <p:cNvGrpSpPr/>
          <p:nvPr/>
        </p:nvGrpSpPr>
        <p:grpSpPr>
          <a:xfrm>
            <a:off x="6770446" y="4268725"/>
            <a:ext cx="2366414" cy="1618418"/>
            <a:chOff x="6933529" y="4380259"/>
            <a:chExt cx="2040247" cy="1395349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F19CC20-3910-72C9-66C4-D2A7711351C2}"/>
                </a:ext>
              </a:extLst>
            </p:cNvPr>
            <p:cNvSpPr/>
            <p:nvPr/>
          </p:nvSpPr>
          <p:spPr>
            <a:xfrm>
              <a:off x="6933529" y="4380259"/>
              <a:ext cx="2040247" cy="1395349"/>
            </a:xfrm>
            <a:custGeom>
              <a:avLst/>
              <a:gdLst>
                <a:gd name="csX0" fmla="*/ 76674 w 2040247"/>
                <a:gd name="csY0" fmla="*/ 418917 h 1395349"/>
                <a:gd name="csX1" fmla="*/ 76674 w 2040247"/>
                <a:gd name="csY1" fmla="*/ 1258687 h 1395349"/>
                <a:gd name="csX2" fmla="*/ 144684 w 2040247"/>
                <a:gd name="csY2" fmla="*/ 1326697 h 1395349"/>
                <a:gd name="csX3" fmla="*/ 1901914 w 2040247"/>
                <a:gd name="csY3" fmla="*/ 1326697 h 1395349"/>
                <a:gd name="csX4" fmla="*/ 1969924 w 2040247"/>
                <a:gd name="csY4" fmla="*/ 1258687 h 1395349"/>
                <a:gd name="csX5" fmla="*/ 1969924 w 2040247"/>
                <a:gd name="csY5" fmla="*/ 418917 h 1395349"/>
                <a:gd name="csX6" fmla="*/ 144684 w 2040247"/>
                <a:gd name="csY6" fmla="*/ 68653 h 1395349"/>
                <a:gd name="csX7" fmla="*/ 76674 w 2040247"/>
                <a:gd name="csY7" fmla="*/ 136663 h 1395349"/>
                <a:gd name="csX8" fmla="*/ 76674 w 2040247"/>
                <a:gd name="csY8" fmla="*/ 244657 h 1395349"/>
                <a:gd name="csX9" fmla="*/ 1969924 w 2040247"/>
                <a:gd name="csY9" fmla="*/ 244657 h 1395349"/>
                <a:gd name="csX10" fmla="*/ 1969924 w 2040247"/>
                <a:gd name="csY10" fmla="*/ 136663 h 1395349"/>
                <a:gd name="csX11" fmla="*/ 1901914 w 2040247"/>
                <a:gd name="csY11" fmla="*/ 68653 h 1395349"/>
                <a:gd name="csX12" fmla="*/ 124619 w 2040247"/>
                <a:gd name="csY12" fmla="*/ 0 h 1395349"/>
                <a:gd name="csX13" fmla="*/ 1915628 w 2040247"/>
                <a:gd name="csY13" fmla="*/ 0 h 1395349"/>
                <a:gd name="csX14" fmla="*/ 2040247 w 2040247"/>
                <a:gd name="csY14" fmla="*/ 124619 h 1395349"/>
                <a:gd name="csX15" fmla="*/ 2040247 w 2040247"/>
                <a:gd name="csY15" fmla="*/ 1270730 h 1395349"/>
                <a:gd name="csX16" fmla="*/ 1915628 w 2040247"/>
                <a:gd name="csY16" fmla="*/ 1395349 h 1395349"/>
                <a:gd name="csX17" fmla="*/ 124619 w 2040247"/>
                <a:gd name="csY17" fmla="*/ 1395349 h 1395349"/>
                <a:gd name="csX18" fmla="*/ 0 w 2040247"/>
                <a:gd name="csY18" fmla="*/ 1270730 h 1395349"/>
                <a:gd name="csX19" fmla="*/ 0 w 2040247"/>
                <a:gd name="csY19" fmla="*/ 124619 h 1395349"/>
                <a:gd name="csX20" fmla="*/ 124619 w 2040247"/>
                <a:gd name="csY20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040247" h="1395349">
                  <a:moveTo>
                    <a:pt x="76674" y="418917"/>
                  </a:moveTo>
                  <a:lnTo>
                    <a:pt x="76674" y="1258687"/>
                  </a:lnTo>
                  <a:cubicBezTo>
                    <a:pt x="76674" y="1296248"/>
                    <a:pt x="107123" y="1326697"/>
                    <a:pt x="144684" y="1326697"/>
                  </a:cubicBezTo>
                  <a:lnTo>
                    <a:pt x="1901914" y="1326697"/>
                  </a:lnTo>
                  <a:cubicBezTo>
                    <a:pt x="1939475" y="1326697"/>
                    <a:pt x="1969924" y="1296248"/>
                    <a:pt x="1969924" y="1258687"/>
                  </a:cubicBezTo>
                  <a:lnTo>
                    <a:pt x="1969924" y="418917"/>
                  </a:lnTo>
                  <a:close/>
                  <a:moveTo>
                    <a:pt x="144684" y="68653"/>
                  </a:moveTo>
                  <a:cubicBezTo>
                    <a:pt x="107123" y="68653"/>
                    <a:pt x="76674" y="99102"/>
                    <a:pt x="76674" y="136663"/>
                  </a:cubicBezTo>
                  <a:lnTo>
                    <a:pt x="76674" y="244657"/>
                  </a:lnTo>
                  <a:lnTo>
                    <a:pt x="1969924" y="244657"/>
                  </a:lnTo>
                  <a:lnTo>
                    <a:pt x="1969924" y="136663"/>
                  </a:lnTo>
                  <a:cubicBezTo>
                    <a:pt x="1969924" y="99102"/>
                    <a:pt x="1939475" y="68653"/>
                    <a:pt x="1901914" y="68653"/>
                  </a:cubicBezTo>
                  <a:close/>
                  <a:moveTo>
                    <a:pt x="124619" y="0"/>
                  </a:moveTo>
                  <a:lnTo>
                    <a:pt x="1915628" y="0"/>
                  </a:lnTo>
                  <a:cubicBezTo>
                    <a:pt x="1984453" y="0"/>
                    <a:pt x="2040247" y="55794"/>
                    <a:pt x="2040247" y="124619"/>
                  </a:cubicBezTo>
                  <a:lnTo>
                    <a:pt x="2040247" y="1270730"/>
                  </a:lnTo>
                  <a:cubicBezTo>
                    <a:pt x="2040247" y="1339555"/>
                    <a:pt x="1984453" y="1395349"/>
                    <a:pt x="1915628" y="1395349"/>
                  </a:cubicBezTo>
                  <a:lnTo>
                    <a:pt x="124619" y="1395349"/>
                  </a:lnTo>
                  <a:cubicBezTo>
                    <a:pt x="55794" y="1395349"/>
                    <a:pt x="0" y="1339555"/>
                    <a:pt x="0" y="1270730"/>
                  </a:cubicBezTo>
                  <a:lnTo>
                    <a:pt x="0" y="124619"/>
                  </a:lnTo>
                  <a:cubicBezTo>
                    <a:pt x="0" y="55794"/>
                    <a:pt x="55794" y="0"/>
                    <a:pt x="12461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14AD9216-BE9F-CFC8-B503-97D7CDABD295}"/>
                </a:ext>
              </a:extLst>
            </p:cNvPr>
            <p:cNvSpPr/>
            <p:nvPr/>
          </p:nvSpPr>
          <p:spPr>
            <a:xfrm>
              <a:off x="7900349" y="4925091"/>
              <a:ext cx="919642" cy="64910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83E72B6-0807-B447-96E1-A99F9EB6BEF5}"/>
                </a:ext>
              </a:extLst>
            </p:cNvPr>
            <p:cNvSpPr/>
            <p:nvPr/>
          </p:nvSpPr>
          <p:spPr>
            <a:xfrm>
              <a:off x="7172926" y="4952536"/>
              <a:ext cx="482844" cy="590406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CD871AF-0696-484C-15F1-61E2512BA859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支払済マーク</a:t>
            </a:r>
          </a:p>
        </p:txBody>
      </p:sp>
    </p:spTree>
    <p:extLst>
      <p:ext uri="{BB962C8B-B14F-4D97-AF65-F5344CB8AC3E}">
        <p14:creationId xmlns:p14="http://schemas.microsoft.com/office/powerpoint/2010/main" val="3686140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6E416E-AB86-C188-4233-1C0357853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A9CFDA2-2F74-B401-2AB1-94DCE16BE802}"/>
              </a:ext>
            </a:extLst>
          </p:cNvPr>
          <p:cNvGrpSpPr/>
          <p:nvPr/>
        </p:nvGrpSpPr>
        <p:grpSpPr>
          <a:xfrm>
            <a:off x="817278" y="1419226"/>
            <a:ext cx="2391260" cy="1618418"/>
            <a:chOff x="982074" y="1530760"/>
            <a:chExt cx="2061668" cy="139534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E2087DA-0252-57F8-A6DE-9AFF93342968}"/>
                </a:ext>
              </a:extLst>
            </p:cNvPr>
            <p:cNvSpPr/>
            <p:nvPr/>
          </p:nvSpPr>
          <p:spPr>
            <a:xfrm>
              <a:off x="982074" y="1530760"/>
              <a:ext cx="2061668" cy="1395349"/>
            </a:xfrm>
            <a:custGeom>
              <a:avLst/>
              <a:gdLst>
                <a:gd name="csX0" fmla="*/ 174154 w 2061668"/>
                <a:gd name="csY0" fmla="*/ 0 h 1395349"/>
                <a:gd name="csX1" fmla="*/ 1887514 w 2061668"/>
                <a:gd name="csY1" fmla="*/ 0 h 1395349"/>
                <a:gd name="csX2" fmla="*/ 2061668 w 2061668"/>
                <a:gd name="csY2" fmla="*/ 174154 h 1395349"/>
                <a:gd name="csX3" fmla="*/ 2061668 w 2061668"/>
                <a:gd name="csY3" fmla="*/ 201915 h 1395349"/>
                <a:gd name="csX4" fmla="*/ 1 w 2061668"/>
                <a:gd name="csY4" fmla="*/ 201915 h 1395349"/>
                <a:gd name="csX5" fmla="*/ 1 w 2061668"/>
                <a:gd name="csY5" fmla="*/ 376175 h 1395349"/>
                <a:gd name="csX6" fmla="*/ 2061668 w 2061668"/>
                <a:gd name="csY6" fmla="*/ 376175 h 1395349"/>
                <a:gd name="csX7" fmla="*/ 2061668 w 2061668"/>
                <a:gd name="csY7" fmla="*/ 1221195 h 1395349"/>
                <a:gd name="csX8" fmla="*/ 1887514 w 2061668"/>
                <a:gd name="csY8" fmla="*/ 1395349 h 1395349"/>
                <a:gd name="csX9" fmla="*/ 174154 w 2061668"/>
                <a:gd name="csY9" fmla="*/ 1395349 h 1395349"/>
                <a:gd name="csX10" fmla="*/ 0 w 2061668"/>
                <a:gd name="csY10" fmla="*/ 1221195 h 1395349"/>
                <a:gd name="csX11" fmla="*/ 0 w 2061668"/>
                <a:gd name="csY11" fmla="*/ 174154 h 1395349"/>
                <a:gd name="csX12" fmla="*/ 174154 w 2061668"/>
                <a:gd name="csY12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061668" h="1395349">
                  <a:moveTo>
                    <a:pt x="174154" y="0"/>
                  </a:moveTo>
                  <a:lnTo>
                    <a:pt x="1887514" y="0"/>
                  </a:lnTo>
                  <a:cubicBezTo>
                    <a:pt x="1983697" y="0"/>
                    <a:pt x="2061668" y="77971"/>
                    <a:pt x="2061668" y="174154"/>
                  </a:cubicBezTo>
                  <a:lnTo>
                    <a:pt x="2061668" y="201915"/>
                  </a:lnTo>
                  <a:lnTo>
                    <a:pt x="1" y="201915"/>
                  </a:lnTo>
                  <a:lnTo>
                    <a:pt x="1" y="376175"/>
                  </a:lnTo>
                  <a:lnTo>
                    <a:pt x="2061668" y="376175"/>
                  </a:lnTo>
                  <a:lnTo>
                    <a:pt x="2061668" y="1221195"/>
                  </a:lnTo>
                  <a:cubicBezTo>
                    <a:pt x="2061668" y="1317378"/>
                    <a:pt x="1983697" y="1395349"/>
                    <a:pt x="1887514" y="1395349"/>
                  </a:cubicBezTo>
                  <a:lnTo>
                    <a:pt x="174154" y="1395349"/>
                  </a:lnTo>
                  <a:cubicBezTo>
                    <a:pt x="77971" y="1395349"/>
                    <a:pt x="0" y="1317378"/>
                    <a:pt x="0" y="1221195"/>
                  </a:cubicBezTo>
                  <a:lnTo>
                    <a:pt x="0" y="174154"/>
                  </a:lnTo>
                  <a:cubicBezTo>
                    <a:pt x="0" y="77971"/>
                    <a:pt x="77971" y="0"/>
                    <a:pt x="17415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55F62915-7F36-EB1A-9206-1EA967308E3E}"/>
                </a:ext>
              </a:extLst>
            </p:cNvPr>
            <p:cNvGrpSpPr/>
            <p:nvPr/>
          </p:nvGrpSpPr>
          <p:grpSpPr>
            <a:xfrm>
              <a:off x="1210561" y="2209750"/>
              <a:ext cx="447923" cy="413544"/>
              <a:chOff x="1524000" y="6393656"/>
              <a:chExt cx="402431" cy="314326"/>
            </a:xfrm>
            <a:solidFill>
              <a:schemeClr val="bg1"/>
            </a:solidFill>
          </p:grpSpPr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A9FEEF5E-8A98-ED8E-00BD-9DC98950FFC9}"/>
                  </a:ext>
                </a:extLst>
              </p:cNvPr>
              <p:cNvSpPr/>
              <p:nvPr/>
            </p:nvSpPr>
            <p:spPr>
              <a:xfrm>
                <a:off x="1524000" y="6393656"/>
                <a:ext cx="402431" cy="8572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5A20AA26-B741-6348-E12C-373F1F3439D6}"/>
                  </a:ext>
                </a:extLst>
              </p:cNvPr>
              <p:cNvSpPr/>
              <p:nvPr/>
            </p:nvSpPr>
            <p:spPr>
              <a:xfrm>
                <a:off x="1524000" y="6507957"/>
                <a:ext cx="402431" cy="8572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143EB2F5-ADE0-1F5D-E497-7F33370088FC}"/>
                  </a:ext>
                </a:extLst>
              </p:cNvPr>
              <p:cNvSpPr/>
              <p:nvPr/>
            </p:nvSpPr>
            <p:spPr>
              <a:xfrm>
                <a:off x="1524000" y="6622257"/>
                <a:ext cx="402431" cy="8572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8FF25106-1D26-3E27-2E11-804586EC31E1}"/>
                </a:ext>
              </a:extLst>
            </p:cNvPr>
            <p:cNvSpPr/>
            <p:nvPr/>
          </p:nvSpPr>
          <p:spPr>
            <a:xfrm>
              <a:off x="1952184" y="2084735"/>
              <a:ext cx="919642" cy="64910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52A3B20F-5CD4-98D3-B562-6AE02E702415}"/>
              </a:ext>
            </a:extLst>
          </p:cNvPr>
          <p:cNvGrpSpPr/>
          <p:nvPr/>
        </p:nvGrpSpPr>
        <p:grpSpPr>
          <a:xfrm>
            <a:off x="3780688" y="1419226"/>
            <a:ext cx="2391260" cy="1618418"/>
            <a:chOff x="3945484" y="1530760"/>
            <a:chExt cx="2061668" cy="1395349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2DC388F-62A0-B898-843F-8512D7130B87}"/>
                </a:ext>
              </a:extLst>
            </p:cNvPr>
            <p:cNvSpPr/>
            <p:nvPr/>
          </p:nvSpPr>
          <p:spPr>
            <a:xfrm>
              <a:off x="3945484" y="1530760"/>
              <a:ext cx="2061668" cy="1395349"/>
            </a:xfrm>
            <a:custGeom>
              <a:avLst/>
              <a:gdLst>
                <a:gd name="csX0" fmla="*/ 174154 w 2061668"/>
                <a:gd name="csY0" fmla="*/ 0 h 1395349"/>
                <a:gd name="csX1" fmla="*/ 1887514 w 2061668"/>
                <a:gd name="csY1" fmla="*/ 0 h 1395349"/>
                <a:gd name="csX2" fmla="*/ 2061668 w 2061668"/>
                <a:gd name="csY2" fmla="*/ 174154 h 1395349"/>
                <a:gd name="csX3" fmla="*/ 2061668 w 2061668"/>
                <a:gd name="csY3" fmla="*/ 201915 h 1395349"/>
                <a:gd name="csX4" fmla="*/ 1 w 2061668"/>
                <a:gd name="csY4" fmla="*/ 201915 h 1395349"/>
                <a:gd name="csX5" fmla="*/ 1 w 2061668"/>
                <a:gd name="csY5" fmla="*/ 366620 h 1395349"/>
                <a:gd name="csX6" fmla="*/ 2061668 w 2061668"/>
                <a:gd name="csY6" fmla="*/ 366620 h 1395349"/>
                <a:gd name="csX7" fmla="*/ 2061668 w 2061668"/>
                <a:gd name="csY7" fmla="*/ 1221195 h 1395349"/>
                <a:gd name="csX8" fmla="*/ 1887514 w 2061668"/>
                <a:gd name="csY8" fmla="*/ 1395349 h 1395349"/>
                <a:gd name="csX9" fmla="*/ 174154 w 2061668"/>
                <a:gd name="csY9" fmla="*/ 1395349 h 1395349"/>
                <a:gd name="csX10" fmla="*/ 0 w 2061668"/>
                <a:gd name="csY10" fmla="*/ 1221195 h 1395349"/>
                <a:gd name="csX11" fmla="*/ 0 w 2061668"/>
                <a:gd name="csY11" fmla="*/ 174154 h 1395349"/>
                <a:gd name="csX12" fmla="*/ 174154 w 2061668"/>
                <a:gd name="csY12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061668" h="1395349">
                  <a:moveTo>
                    <a:pt x="174154" y="0"/>
                  </a:moveTo>
                  <a:lnTo>
                    <a:pt x="1887514" y="0"/>
                  </a:lnTo>
                  <a:cubicBezTo>
                    <a:pt x="1983697" y="0"/>
                    <a:pt x="2061668" y="77971"/>
                    <a:pt x="2061668" y="174154"/>
                  </a:cubicBezTo>
                  <a:lnTo>
                    <a:pt x="2061668" y="201915"/>
                  </a:lnTo>
                  <a:lnTo>
                    <a:pt x="1" y="201915"/>
                  </a:lnTo>
                  <a:lnTo>
                    <a:pt x="1" y="366620"/>
                  </a:lnTo>
                  <a:lnTo>
                    <a:pt x="2061668" y="366620"/>
                  </a:lnTo>
                  <a:lnTo>
                    <a:pt x="2061668" y="1221195"/>
                  </a:lnTo>
                  <a:cubicBezTo>
                    <a:pt x="2061668" y="1317378"/>
                    <a:pt x="1983697" y="1395349"/>
                    <a:pt x="1887514" y="1395349"/>
                  </a:cubicBezTo>
                  <a:lnTo>
                    <a:pt x="174154" y="1395349"/>
                  </a:lnTo>
                  <a:cubicBezTo>
                    <a:pt x="77971" y="1395349"/>
                    <a:pt x="0" y="1317378"/>
                    <a:pt x="0" y="1221195"/>
                  </a:cubicBezTo>
                  <a:lnTo>
                    <a:pt x="0" y="174154"/>
                  </a:lnTo>
                  <a:cubicBezTo>
                    <a:pt x="0" y="77971"/>
                    <a:pt x="77971" y="0"/>
                    <a:pt x="17415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43D1EE6E-1D6A-EFD4-07AF-AC16F65C402C}"/>
                </a:ext>
              </a:extLst>
            </p:cNvPr>
            <p:cNvSpPr/>
            <p:nvPr/>
          </p:nvSpPr>
          <p:spPr>
            <a:xfrm>
              <a:off x="4947283" y="2084735"/>
              <a:ext cx="919642" cy="64910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5A2C2541-69C0-2D29-DFAA-E5178EFAA36B}"/>
                </a:ext>
              </a:extLst>
            </p:cNvPr>
            <p:cNvSpPr/>
            <p:nvPr/>
          </p:nvSpPr>
          <p:spPr>
            <a:xfrm rot="5400000">
              <a:off x="4137132" y="2060259"/>
              <a:ext cx="599126" cy="599124"/>
            </a:xfrm>
            <a:custGeom>
              <a:avLst/>
              <a:gdLst>
                <a:gd name="csX0" fmla="*/ 530203 w 681039"/>
                <a:gd name="csY0" fmla="*/ 204437 h 681038"/>
                <a:gd name="csX1" fmla="*/ 530203 w 681039"/>
                <a:gd name="csY1" fmla="*/ 0 h 681038"/>
                <a:gd name="csX2" fmla="*/ 567530 w 681039"/>
                <a:gd name="csY2" fmla="*/ 0 h 681038"/>
                <a:gd name="csX3" fmla="*/ 681039 w 681039"/>
                <a:gd name="csY3" fmla="*/ 113509 h 681038"/>
                <a:gd name="csX4" fmla="*/ 681039 w 681039"/>
                <a:gd name="csY4" fmla="*/ 204437 h 681038"/>
                <a:gd name="csX5" fmla="*/ 530203 w 681039"/>
                <a:gd name="csY5" fmla="*/ 681038 h 681038"/>
                <a:gd name="csX6" fmla="*/ 530203 w 681039"/>
                <a:gd name="csY6" fmla="*/ 468881 h 681038"/>
                <a:gd name="csX7" fmla="*/ 681039 w 681039"/>
                <a:gd name="csY7" fmla="*/ 468881 h 681038"/>
                <a:gd name="csX8" fmla="*/ 681039 w 681039"/>
                <a:gd name="csY8" fmla="*/ 567529 h 681038"/>
                <a:gd name="csX9" fmla="*/ 567530 w 681039"/>
                <a:gd name="csY9" fmla="*/ 681038 h 681038"/>
                <a:gd name="csX10" fmla="*/ 349580 w 681039"/>
                <a:gd name="csY10" fmla="*/ 204437 h 681038"/>
                <a:gd name="csX11" fmla="*/ 349580 w 681039"/>
                <a:gd name="csY11" fmla="*/ 0 h 681038"/>
                <a:gd name="csX12" fmla="*/ 506766 w 681039"/>
                <a:gd name="csY12" fmla="*/ 0 h 681038"/>
                <a:gd name="csX13" fmla="*/ 506766 w 681039"/>
                <a:gd name="csY13" fmla="*/ 204437 h 681038"/>
                <a:gd name="csX14" fmla="*/ 349580 w 681039"/>
                <a:gd name="csY14" fmla="*/ 681038 h 681038"/>
                <a:gd name="csX15" fmla="*/ 349580 w 681039"/>
                <a:gd name="csY15" fmla="*/ 468881 h 681038"/>
                <a:gd name="csX16" fmla="*/ 506766 w 681039"/>
                <a:gd name="csY16" fmla="*/ 468881 h 681038"/>
                <a:gd name="csX17" fmla="*/ 506766 w 681039"/>
                <a:gd name="csY17" fmla="*/ 681038 h 681038"/>
                <a:gd name="csX18" fmla="*/ 168956 w 681039"/>
                <a:gd name="csY18" fmla="*/ 204437 h 681038"/>
                <a:gd name="csX19" fmla="*/ 168956 w 681039"/>
                <a:gd name="csY19" fmla="*/ 0 h 681038"/>
                <a:gd name="csX20" fmla="*/ 326142 w 681039"/>
                <a:gd name="csY20" fmla="*/ 0 h 681038"/>
                <a:gd name="csX21" fmla="*/ 326142 w 681039"/>
                <a:gd name="csY21" fmla="*/ 204437 h 681038"/>
                <a:gd name="csX22" fmla="*/ 168956 w 681039"/>
                <a:gd name="csY22" fmla="*/ 681038 h 681038"/>
                <a:gd name="csX23" fmla="*/ 168956 w 681039"/>
                <a:gd name="csY23" fmla="*/ 468881 h 681038"/>
                <a:gd name="csX24" fmla="*/ 326142 w 681039"/>
                <a:gd name="csY24" fmla="*/ 468881 h 681038"/>
                <a:gd name="csX25" fmla="*/ 326142 w 681039"/>
                <a:gd name="csY25" fmla="*/ 681038 h 681038"/>
                <a:gd name="csX26" fmla="*/ 1 w 681039"/>
                <a:gd name="csY26" fmla="*/ 443752 h 681038"/>
                <a:gd name="csX27" fmla="*/ 1 w 681039"/>
                <a:gd name="csY27" fmla="*/ 113509 h 681038"/>
                <a:gd name="csX28" fmla="*/ 113510 w 681039"/>
                <a:gd name="csY28" fmla="*/ 0 h 681038"/>
                <a:gd name="csX29" fmla="*/ 145518 w 681039"/>
                <a:gd name="csY29" fmla="*/ 0 h 681038"/>
                <a:gd name="csX30" fmla="*/ 145518 w 681039"/>
                <a:gd name="csY30" fmla="*/ 237265 h 681038"/>
                <a:gd name="csX31" fmla="*/ 681039 w 681039"/>
                <a:gd name="csY31" fmla="*/ 237266 h 681038"/>
                <a:gd name="csX32" fmla="*/ 681039 w 681039"/>
                <a:gd name="csY32" fmla="*/ 443753 h 681038"/>
                <a:gd name="csX33" fmla="*/ 0 w 681039"/>
                <a:gd name="csY33" fmla="*/ 567529 h 681038"/>
                <a:gd name="csX34" fmla="*/ 0 w 681039"/>
                <a:gd name="csY34" fmla="*/ 468882 h 681038"/>
                <a:gd name="csX35" fmla="*/ 145518 w 681039"/>
                <a:gd name="csY35" fmla="*/ 468882 h 681038"/>
                <a:gd name="csX36" fmla="*/ 145518 w 681039"/>
                <a:gd name="csY36" fmla="*/ 681038 h 681038"/>
                <a:gd name="csX37" fmla="*/ 113509 w 681039"/>
                <a:gd name="csY37" fmla="*/ 681038 h 681038"/>
                <a:gd name="csX38" fmla="*/ 0 w 681039"/>
                <a:gd name="csY38" fmla="*/ 567529 h 6810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</a:cxnLst>
              <a:rect l="l" t="t" r="r" b="b"/>
              <a:pathLst>
                <a:path w="681039" h="681038">
                  <a:moveTo>
                    <a:pt x="530203" y="204437"/>
                  </a:moveTo>
                  <a:lnTo>
                    <a:pt x="530203" y="0"/>
                  </a:lnTo>
                  <a:lnTo>
                    <a:pt x="567530" y="0"/>
                  </a:lnTo>
                  <a:cubicBezTo>
                    <a:pt x="630219" y="0"/>
                    <a:pt x="681039" y="50820"/>
                    <a:pt x="681039" y="113509"/>
                  </a:cubicBezTo>
                  <a:lnTo>
                    <a:pt x="681039" y="204437"/>
                  </a:lnTo>
                  <a:close/>
                  <a:moveTo>
                    <a:pt x="530203" y="681038"/>
                  </a:moveTo>
                  <a:lnTo>
                    <a:pt x="530203" y="468881"/>
                  </a:lnTo>
                  <a:lnTo>
                    <a:pt x="681039" y="468881"/>
                  </a:lnTo>
                  <a:lnTo>
                    <a:pt x="681039" y="567529"/>
                  </a:lnTo>
                  <a:cubicBezTo>
                    <a:pt x="681039" y="630218"/>
                    <a:pt x="630219" y="681038"/>
                    <a:pt x="567530" y="681038"/>
                  </a:cubicBezTo>
                  <a:close/>
                  <a:moveTo>
                    <a:pt x="349580" y="204437"/>
                  </a:moveTo>
                  <a:lnTo>
                    <a:pt x="349580" y="0"/>
                  </a:lnTo>
                  <a:lnTo>
                    <a:pt x="506766" y="0"/>
                  </a:lnTo>
                  <a:lnTo>
                    <a:pt x="506766" y="204437"/>
                  </a:lnTo>
                  <a:close/>
                  <a:moveTo>
                    <a:pt x="349580" y="681038"/>
                  </a:moveTo>
                  <a:lnTo>
                    <a:pt x="349580" y="468881"/>
                  </a:lnTo>
                  <a:lnTo>
                    <a:pt x="506766" y="468881"/>
                  </a:lnTo>
                  <a:lnTo>
                    <a:pt x="506766" y="681038"/>
                  </a:lnTo>
                  <a:close/>
                  <a:moveTo>
                    <a:pt x="168956" y="204437"/>
                  </a:moveTo>
                  <a:lnTo>
                    <a:pt x="168956" y="0"/>
                  </a:lnTo>
                  <a:lnTo>
                    <a:pt x="326142" y="0"/>
                  </a:lnTo>
                  <a:lnTo>
                    <a:pt x="326142" y="204437"/>
                  </a:lnTo>
                  <a:close/>
                  <a:moveTo>
                    <a:pt x="168956" y="681038"/>
                  </a:moveTo>
                  <a:lnTo>
                    <a:pt x="168956" y="468881"/>
                  </a:lnTo>
                  <a:lnTo>
                    <a:pt x="326142" y="468881"/>
                  </a:lnTo>
                  <a:lnTo>
                    <a:pt x="326142" y="681038"/>
                  </a:lnTo>
                  <a:close/>
                  <a:moveTo>
                    <a:pt x="1" y="443752"/>
                  </a:moveTo>
                  <a:lnTo>
                    <a:pt x="1" y="113509"/>
                  </a:lnTo>
                  <a:cubicBezTo>
                    <a:pt x="1" y="50820"/>
                    <a:pt x="50821" y="0"/>
                    <a:pt x="113510" y="0"/>
                  </a:cubicBezTo>
                  <a:lnTo>
                    <a:pt x="145518" y="0"/>
                  </a:lnTo>
                  <a:lnTo>
                    <a:pt x="145518" y="237265"/>
                  </a:lnTo>
                  <a:lnTo>
                    <a:pt x="681039" y="237266"/>
                  </a:lnTo>
                  <a:lnTo>
                    <a:pt x="681039" y="443753"/>
                  </a:lnTo>
                  <a:close/>
                  <a:moveTo>
                    <a:pt x="0" y="567529"/>
                  </a:moveTo>
                  <a:lnTo>
                    <a:pt x="0" y="468882"/>
                  </a:lnTo>
                  <a:lnTo>
                    <a:pt x="145518" y="468882"/>
                  </a:lnTo>
                  <a:lnTo>
                    <a:pt x="145518" y="681038"/>
                  </a:lnTo>
                  <a:lnTo>
                    <a:pt x="113509" y="681038"/>
                  </a:lnTo>
                  <a:cubicBezTo>
                    <a:pt x="50820" y="681038"/>
                    <a:pt x="0" y="630218"/>
                    <a:pt x="0" y="5675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A8DF988-8DC1-2E7E-1CF7-1320E6225F29}"/>
              </a:ext>
            </a:extLst>
          </p:cNvPr>
          <p:cNvGrpSpPr/>
          <p:nvPr/>
        </p:nvGrpSpPr>
        <p:grpSpPr>
          <a:xfrm>
            <a:off x="6758186" y="1419226"/>
            <a:ext cx="2391260" cy="1618418"/>
            <a:chOff x="6922982" y="1530760"/>
            <a:chExt cx="2061668" cy="1395349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7E82A31-C715-309B-A279-FB7ADF3E3E9C}"/>
                </a:ext>
              </a:extLst>
            </p:cNvPr>
            <p:cNvSpPr/>
            <p:nvPr/>
          </p:nvSpPr>
          <p:spPr>
            <a:xfrm>
              <a:off x="6922982" y="1530760"/>
              <a:ext cx="2061668" cy="1395349"/>
            </a:xfrm>
            <a:custGeom>
              <a:avLst/>
              <a:gdLst>
                <a:gd name="csX0" fmla="*/ 174154 w 2061668"/>
                <a:gd name="csY0" fmla="*/ 0 h 1395349"/>
                <a:gd name="csX1" fmla="*/ 1887514 w 2061668"/>
                <a:gd name="csY1" fmla="*/ 0 h 1395349"/>
                <a:gd name="csX2" fmla="*/ 2061668 w 2061668"/>
                <a:gd name="csY2" fmla="*/ 174154 h 1395349"/>
                <a:gd name="csX3" fmla="*/ 2061668 w 2061668"/>
                <a:gd name="csY3" fmla="*/ 201915 h 1395349"/>
                <a:gd name="csX4" fmla="*/ 1 w 2061668"/>
                <a:gd name="csY4" fmla="*/ 201915 h 1395349"/>
                <a:gd name="csX5" fmla="*/ 1 w 2061668"/>
                <a:gd name="csY5" fmla="*/ 366620 h 1395349"/>
                <a:gd name="csX6" fmla="*/ 2061668 w 2061668"/>
                <a:gd name="csY6" fmla="*/ 366620 h 1395349"/>
                <a:gd name="csX7" fmla="*/ 2061668 w 2061668"/>
                <a:gd name="csY7" fmla="*/ 1221195 h 1395349"/>
                <a:gd name="csX8" fmla="*/ 1887514 w 2061668"/>
                <a:gd name="csY8" fmla="*/ 1395349 h 1395349"/>
                <a:gd name="csX9" fmla="*/ 174154 w 2061668"/>
                <a:gd name="csY9" fmla="*/ 1395349 h 1395349"/>
                <a:gd name="csX10" fmla="*/ 0 w 2061668"/>
                <a:gd name="csY10" fmla="*/ 1221195 h 1395349"/>
                <a:gd name="csX11" fmla="*/ 0 w 2061668"/>
                <a:gd name="csY11" fmla="*/ 174154 h 1395349"/>
                <a:gd name="csX12" fmla="*/ 174154 w 2061668"/>
                <a:gd name="csY12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061668" h="1395349">
                  <a:moveTo>
                    <a:pt x="174154" y="0"/>
                  </a:moveTo>
                  <a:lnTo>
                    <a:pt x="1887514" y="0"/>
                  </a:lnTo>
                  <a:cubicBezTo>
                    <a:pt x="1983697" y="0"/>
                    <a:pt x="2061668" y="77971"/>
                    <a:pt x="2061668" y="174154"/>
                  </a:cubicBezTo>
                  <a:lnTo>
                    <a:pt x="2061668" y="201915"/>
                  </a:lnTo>
                  <a:lnTo>
                    <a:pt x="1" y="201915"/>
                  </a:lnTo>
                  <a:lnTo>
                    <a:pt x="1" y="366620"/>
                  </a:lnTo>
                  <a:lnTo>
                    <a:pt x="2061668" y="366620"/>
                  </a:lnTo>
                  <a:lnTo>
                    <a:pt x="2061668" y="1221195"/>
                  </a:lnTo>
                  <a:cubicBezTo>
                    <a:pt x="2061668" y="1317378"/>
                    <a:pt x="1983697" y="1395349"/>
                    <a:pt x="1887514" y="1395349"/>
                  </a:cubicBezTo>
                  <a:lnTo>
                    <a:pt x="174154" y="1395349"/>
                  </a:lnTo>
                  <a:cubicBezTo>
                    <a:pt x="77971" y="1395349"/>
                    <a:pt x="0" y="1317378"/>
                    <a:pt x="0" y="1221195"/>
                  </a:cubicBezTo>
                  <a:lnTo>
                    <a:pt x="0" y="174154"/>
                  </a:lnTo>
                  <a:cubicBezTo>
                    <a:pt x="0" y="77971"/>
                    <a:pt x="77971" y="0"/>
                    <a:pt x="17415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2F59F9B-F61C-65EE-1FCE-A8D0965CCCA9}"/>
                </a:ext>
              </a:extLst>
            </p:cNvPr>
            <p:cNvSpPr/>
            <p:nvPr/>
          </p:nvSpPr>
          <p:spPr>
            <a:xfrm>
              <a:off x="7924781" y="2084735"/>
              <a:ext cx="919642" cy="64910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4B1D5EA7-7DE6-A3DF-EE4F-53A396F46388}"/>
                </a:ext>
              </a:extLst>
            </p:cNvPr>
            <p:cNvSpPr/>
            <p:nvPr/>
          </p:nvSpPr>
          <p:spPr>
            <a:xfrm>
              <a:off x="7172926" y="2114086"/>
              <a:ext cx="482844" cy="590406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C0D6132-BB71-D97C-5F08-2B019AD75142}"/>
              </a:ext>
            </a:extLst>
          </p:cNvPr>
          <p:cNvGrpSpPr/>
          <p:nvPr/>
        </p:nvGrpSpPr>
        <p:grpSpPr>
          <a:xfrm>
            <a:off x="822281" y="4268725"/>
            <a:ext cx="2366414" cy="1618418"/>
            <a:chOff x="985364" y="4380259"/>
            <a:chExt cx="2040247" cy="1395349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57740F7-DFCA-D891-6434-211CA4E10144}"/>
                </a:ext>
              </a:extLst>
            </p:cNvPr>
            <p:cNvSpPr/>
            <p:nvPr/>
          </p:nvSpPr>
          <p:spPr>
            <a:xfrm>
              <a:off x="985364" y="4380259"/>
              <a:ext cx="2040247" cy="1395349"/>
            </a:xfrm>
            <a:custGeom>
              <a:avLst/>
              <a:gdLst>
                <a:gd name="csX0" fmla="*/ 76674 w 2040247"/>
                <a:gd name="csY0" fmla="*/ 418917 h 1395349"/>
                <a:gd name="csX1" fmla="*/ 76674 w 2040247"/>
                <a:gd name="csY1" fmla="*/ 1258687 h 1395349"/>
                <a:gd name="csX2" fmla="*/ 144684 w 2040247"/>
                <a:gd name="csY2" fmla="*/ 1326697 h 1395349"/>
                <a:gd name="csX3" fmla="*/ 1901914 w 2040247"/>
                <a:gd name="csY3" fmla="*/ 1326697 h 1395349"/>
                <a:gd name="csX4" fmla="*/ 1969924 w 2040247"/>
                <a:gd name="csY4" fmla="*/ 1258687 h 1395349"/>
                <a:gd name="csX5" fmla="*/ 1969924 w 2040247"/>
                <a:gd name="csY5" fmla="*/ 418917 h 1395349"/>
                <a:gd name="csX6" fmla="*/ 144684 w 2040247"/>
                <a:gd name="csY6" fmla="*/ 68653 h 1395349"/>
                <a:gd name="csX7" fmla="*/ 76674 w 2040247"/>
                <a:gd name="csY7" fmla="*/ 136663 h 1395349"/>
                <a:gd name="csX8" fmla="*/ 76674 w 2040247"/>
                <a:gd name="csY8" fmla="*/ 244657 h 1395349"/>
                <a:gd name="csX9" fmla="*/ 1969924 w 2040247"/>
                <a:gd name="csY9" fmla="*/ 244657 h 1395349"/>
                <a:gd name="csX10" fmla="*/ 1969924 w 2040247"/>
                <a:gd name="csY10" fmla="*/ 136663 h 1395349"/>
                <a:gd name="csX11" fmla="*/ 1901914 w 2040247"/>
                <a:gd name="csY11" fmla="*/ 68653 h 1395349"/>
                <a:gd name="csX12" fmla="*/ 124619 w 2040247"/>
                <a:gd name="csY12" fmla="*/ 0 h 1395349"/>
                <a:gd name="csX13" fmla="*/ 1915628 w 2040247"/>
                <a:gd name="csY13" fmla="*/ 0 h 1395349"/>
                <a:gd name="csX14" fmla="*/ 2040247 w 2040247"/>
                <a:gd name="csY14" fmla="*/ 124619 h 1395349"/>
                <a:gd name="csX15" fmla="*/ 2040247 w 2040247"/>
                <a:gd name="csY15" fmla="*/ 1270730 h 1395349"/>
                <a:gd name="csX16" fmla="*/ 1915628 w 2040247"/>
                <a:gd name="csY16" fmla="*/ 1395349 h 1395349"/>
                <a:gd name="csX17" fmla="*/ 124619 w 2040247"/>
                <a:gd name="csY17" fmla="*/ 1395349 h 1395349"/>
                <a:gd name="csX18" fmla="*/ 0 w 2040247"/>
                <a:gd name="csY18" fmla="*/ 1270730 h 1395349"/>
                <a:gd name="csX19" fmla="*/ 0 w 2040247"/>
                <a:gd name="csY19" fmla="*/ 124619 h 1395349"/>
                <a:gd name="csX20" fmla="*/ 124619 w 2040247"/>
                <a:gd name="csY20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040247" h="1395349">
                  <a:moveTo>
                    <a:pt x="76674" y="418917"/>
                  </a:moveTo>
                  <a:lnTo>
                    <a:pt x="76674" y="1258687"/>
                  </a:lnTo>
                  <a:cubicBezTo>
                    <a:pt x="76674" y="1296248"/>
                    <a:pt x="107123" y="1326697"/>
                    <a:pt x="144684" y="1326697"/>
                  </a:cubicBezTo>
                  <a:lnTo>
                    <a:pt x="1901914" y="1326697"/>
                  </a:lnTo>
                  <a:cubicBezTo>
                    <a:pt x="1939475" y="1326697"/>
                    <a:pt x="1969924" y="1296248"/>
                    <a:pt x="1969924" y="1258687"/>
                  </a:cubicBezTo>
                  <a:lnTo>
                    <a:pt x="1969924" y="418917"/>
                  </a:lnTo>
                  <a:close/>
                  <a:moveTo>
                    <a:pt x="144684" y="68653"/>
                  </a:moveTo>
                  <a:cubicBezTo>
                    <a:pt x="107123" y="68653"/>
                    <a:pt x="76674" y="99102"/>
                    <a:pt x="76674" y="136663"/>
                  </a:cubicBezTo>
                  <a:lnTo>
                    <a:pt x="76674" y="244657"/>
                  </a:lnTo>
                  <a:lnTo>
                    <a:pt x="1969924" y="244657"/>
                  </a:lnTo>
                  <a:lnTo>
                    <a:pt x="1969924" y="136663"/>
                  </a:lnTo>
                  <a:cubicBezTo>
                    <a:pt x="1969924" y="99102"/>
                    <a:pt x="1939475" y="68653"/>
                    <a:pt x="1901914" y="68653"/>
                  </a:cubicBezTo>
                  <a:close/>
                  <a:moveTo>
                    <a:pt x="124619" y="0"/>
                  </a:moveTo>
                  <a:lnTo>
                    <a:pt x="1915628" y="0"/>
                  </a:lnTo>
                  <a:cubicBezTo>
                    <a:pt x="1984453" y="0"/>
                    <a:pt x="2040247" y="55794"/>
                    <a:pt x="2040247" y="124619"/>
                  </a:cubicBezTo>
                  <a:lnTo>
                    <a:pt x="2040247" y="1270730"/>
                  </a:lnTo>
                  <a:cubicBezTo>
                    <a:pt x="2040247" y="1339555"/>
                    <a:pt x="1984453" y="1395349"/>
                    <a:pt x="1915628" y="1395349"/>
                  </a:cubicBezTo>
                  <a:lnTo>
                    <a:pt x="124619" y="1395349"/>
                  </a:lnTo>
                  <a:cubicBezTo>
                    <a:pt x="55794" y="1395349"/>
                    <a:pt x="0" y="1339555"/>
                    <a:pt x="0" y="1270730"/>
                  </a:cubicBezTo>
                  <a:lnTo>
                    <a:pt x="0" y="124619"/>
                  </a:lnTo>
                  <a:cubicBezTo>
                    <a:pt x="0" y="55794"/>
                    <a:pt x="55794" y="0"/>
                    <a:pt x="12461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2A638624-83E1-A8BC-0B98-437E9663A065}"/>
                </a:ext>
              </a:extLst>
            </p:cNvPr>
            <p:cNvGrpSpPr/>
            <p:nvPr/>
          </p:nvGrpSpPr>
          <p:grpSpPr>
            <a:xfrm>
              <a:off x="1210561" y="5001716"/>
              <a:ext cx="447923" cy="413544"/>
              <a:chOff x="1524000" y="6393656"/>
              <a:chExt cx="402431" cy="314326"/>
            </a:xfrm>
            <a:solidFill>
              <a:srgbClr val="0070C0"/>
            </a:solidFill>
          </p:grpSpPr>
          <p:sp>
            <p:nvSpPr>
              <p:cNvPr id="242" name="四角形: 角を丸くする 241">
                <a:extLst>
                  <a:ext uri="{FF2B5EF4-FFF2-40B4-BE49-F238E27FC236}">
                    <a16:creationId xmlns:a16="http://schemas.microsoft.com/office/drawing/2014/main" id="{C617B333-D97D-3617-717F-4C9B1E6DD799}"/>
                  </a:ext>
                </a:extLst>
              </p:cNvPr>
              <p:cNvSpPr/>
              <p:nvPr/>
            </p:nvSpPr>
            <p:spPr>
              <a:xfrm>
                <a:off x="1524000" y="6393656"/>
                <a:ext cx="402431" cy="8572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四角形: 角を丸くする 242">
                <a:extLst>
                  <a:ext uri="{FF2B5EF4-FFF2-40B4-BE49-F238E27FC236}">
                    <a16:creationId xmlns:a16="http://schemas.microsoft.com/office/drawing/2014/main" id="{344B2784-FF2A-CA1E-FD70-DE95CE1F54CB}"/>
                  </a:ext>
                </a:extLst>
              </p:cNvPr>
              <p:cNvSpPr/>
              <p:nvPr/>
            </p:nvSpPr>
            <p:spPr>
              <a:xfrm>
                <a:off x="1524000" y="6507957"/>
                <a:ext cx="402431" cy="8572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四角形: 角を丸くする 243">
                <a:extLst>
                  <a:ext uri="{FF2B5EF4-FFF2-40B4-BE49-F238E27FC236}">
                    <a16:creationId xmlns:a16="http://schemas.microsoft.com/office/drawing/2014/main" id="{AB416C1E-6722-E40E-DF57-ED0C56378856}"/>
                  </a:ext>
                </a:extLst>
              </p:cNvPr>
              <p:cNvSpPr/>
              <p:nvPr/>
            </p:nvSpPr>
            <p:spPr>
              <a:xfrm>
                <a:off x="1524000" y="6622257"/>
                <a:ext cx="402431" cy="8572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02C8964A-A14C-3E91-A59C-F45CF757D608}"/>
                </a:ext>
              </a:extLst>
            </p:cNvPr>
            <p:cNvSpPr/>
            <p:nvPr/>
          </p:nvSpPr>
          <p:spPr>
            <a:xfrm>
              <a:off x="1952184" y="4925091"/>
              <a:ext cx="919642" cy="64910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6AC7C8E-F2B9-4F41-992E-A4628C19F44A}"/>
              </a:ext>
            </a:extLst>
          </p:cNvPr>
          <p:cNvGrpSpPr/>
          <p:nvPr/>
        </p:nvGrpSpPr>
        <p:grpSpPr>
          <a:xfrm>
            <a:off x="3762468" y="4268725"/>
            <a:ext cx="2366414" cy="1618418"/>
            <a:chOff x="3762468" y="4268725"/>
            <a:chExt cx="2366414" cy="1618418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3EB7447-3F8D-56D4-44B8-991577EDA356}"/>
                </a:ext>
              </a:extLst>
            </p:cNvPr>
            <p:cNvSpPr/>
            <p:nvPr/>
          </p:nvSpPr>
          <p:spPr>
            <a:xfrm>
              <a:off x="3762468" y="4268725"/>
              <a:ext cx="2366414" cy="1618418"/>
            </a:xfrm>
            <a:custGeom>
              <a:avLst/>
              <a:gdLst>
                <a:gd name="csX0" fmla="*/ 76674 w 2040247"/>
                <a:gd name="csY0" fmla="*/ 418917 h 1395349"/>
                <a:gd name="csX1" fmla="*/ 76674 w 2040247"/>
                <a:gd name="csY1" fmla="*/ 1258687 h 1395349"/>
                <a:gd name="csX2" fmla="*/ 144684 w 2040247"/>
                <a:gd name="csY2" fmla="*/ 1326697 h 1395349"/>
                <a:gd name="csX3" fmla="*/ 1901914 w 2040247"/>
                <a:gd name="csY3" fmla="*/ 1326697 h 1395349"/>
                <a:gd name="csX4" fmla="*/ 1969924 w 2040247"/>
                <a:gd name="csY4" fmla="*/ 1258687 h 1395349"/>
                <a:gd name="csX5" fmla="*/ 1969924 w 2040247"/>
                <a:gd name="csY5" fmla="*/ 418917 h 1395349"/>
                <a:gd name="csX6" fmla="*/ 144684 w 2040247"/>
                <a:gd name="csY6" fmla="*/ 68653 h 1395349"/>
                <a:gd name="csX7" fmla="*/ 76674 w 2040247"/>
                <a:gd name="csY7" fmla="*/ 136663 h 1395349"/>
                <a:gd name="csX8" fmla="*/ 76674 w 2040247"/>
                <a:gd name="csY8" fmla="*/ 244657 h 1395349"/>
                <a:gd name="csX9" fmla="*/ 1969924 w 2040247"/>
                <a:gd name="csY9" fmla="*/ 244657 h 1395349"/>
                <a:gd name="csX10" fmla="*/ 1969924 w 2040247"/>
                <a:gd name="csY10" fmla="*/ 136663 h 1395349"/>
                <a:gd name="csX11" fmla="*/ 1901914 w 2040247"/>
                <a:gd name="csY11" fmla="*/ 68653 h 1395349"/>
                <a:gd name="csX12" fmla="*/ 124619 w 2040247"/>
                <a:gd name="csY12" fmla="*/ 0 h 1395349"/>
                <a:gd name="csX13" fmla="*/ 1915628 w 2040247"/>
                <a:gd name="csY13" fmla="*/ 0 h 1395349"/>
                <a:gd name="csX14" fmla="*/ 2040247 w 2040247"/>
                <a:gd name="csY14" fmla="*/ 124619 h 1395349"/>
                <a:gd name="csX15" fmla="*/ 2040247 w 2040247"/>
                <a:gd name="csY15" fmla="*/ 1270730 h 1395349"/>
                <a:gd name="csX16" fmla="*/ 1915628 w 2040247"/>
                <a:gd name="csY16" fmla="*/ 1395349 h 1395349"/>
                <a:gd name="csX17" fmla="*/ 124619 w 2040247"/>
                <a:gd name="csY17" fmla="*/ 1395349 h 1395349"/>
                <a:gd name="csX18" fmla="*/ 0 w 2040247"/>
                <a:gd name="csY18" fmla="*/ 1270730 h 1395349"/>
                <a:gd name="csX19" fmla="*/ 0 w 2040247"/>
                <a:gd name="csY19" fmla="*/ 124619 h 1395349"/>
                <a:gd name="csX20" fmla="*/ 124619 w 2040247"/>
                <a:gd name="csY20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040247" h="1395349">
                  <a:moveTo>
                    <a:pt x="76674" y="418917"/>
                  </a:moveTo>
                  <a:lnTo>
                    <a:pt x="76674" y="1258687"/>
                  </a:lnTo>
                  <a:cubicBezTo>
                    <a:pt x="76674" y="1296248"/>
                    <a:pt x="107123" y="1326697"/>
                    <a:pt x="144684" y="1326697"/>
                  </a:cubicBezTo>
                  <a:lnTo>
                    <a:pt x="1901914" y="1326697"/>
                  </a:lnTo>
                  <a:cubicBezTo>
                    <a:pt x="1939475" y="1326697"/>
                    <a:pt x="1969924" y="1296248"/>
                    <a:pt x="1969924" y="1258687"/>
                  </a:cubicBezTo>
                  <a:lnTo>
                    <a:pt x="1969924" y="418917"/>
                  </a:lnTo>
                  <a:close/>
                  <a:moveTo>
                    <a:pt x="144684" y="68653"/>
                  </a:moveTo>
                  <a:cubicBezTo>
                    <a:pt x="107123" y="68653"/>
                    <a:pt x="76674" y="99102"/>
                    <a:pt x="76674" y="136663"/>
                  </a:cubicBezTo>
                  <a:lnTo>
                    <a:pt x="76674" y="244657"/>
                  </a:lnTo>
                  <a:lnTo>
                    <a:pt x="1969924" y="244657"/>
                  </a:lnTo>
                  <a:lnTo>
                    <a:pt x="1969924" y="136663"/>
                  </a:lnTo>
                  <a:cubicBezTo>
                    <a:pt x="1969924" y="99102"/>
                    <a:pt x="1939475" y="68653"/>
                    <a:pt x="1901914" y="68653"/>
                  </a:cubicBezTo>
                  <a:close/>
                  <a:moveTo>
                    <a:pt x="124619" y="0"/>
                  </a:moveTo>
                  <a:lnTo>
                    <a:pt x="1915628" y="0"/>
                  </a:lnTo>
                  <a:cubicBezTo>
                    <a:pt x="1984453" y="0"/>
                    <a:pt x="2040247" y="55794"/>
                    <a:pt x="2040247" y="124619"/>
                  </a:cubicBezTo>
                  <a:lnTo>
                    <a:pt x="2040247" y="1270730"/>
                  </a:lnTo>
                  <a:cubicBezTo>
                    <a:pt x="2040247" y="1339555"/>
                    <a:pt x="1984453" y="1395349"/>
                    <a:pt x="1915628" y="1395349"/>
                  </a:cubicBezTo>
                  <a:lnTo>
                    <a:pt x="124619" y="1395349"/>
                  </a:lnTo>
                  <a:cubicBezTo>
                    <a:pt x="55794" y="1395349"/>
                    <a:pt x="0" y="1339555"/>
                    <a:pt x="0" y="1270730"/>
                  </a:cubicBezTo>
                  <a:lnTo>
                    <a:pt x="0" y="124619"/>
                  </a:lnTo>
                  <a:cubicBezTo>
                    <a:pt x="0" y="55794"/>
                    <a:pt x="55794" y="0"/>
                    <a:pt x="12461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ADCBB31-1056-F871-54A0-93DA76482758}"/>
                </a:ext>
              </a:extLst>
            </p:cNvPr>
            <p:cNvSpPr/>
            <p:nvPr/>
          </p:nvSpPr>
          <p:spPr>
            <a:xfrm>
              <a:off x="4880049" y="4873206"/>
              <a:ext cx="1066662" cy="75287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61A4C3B2-6485-23C8-B05E-2F34F3F81872}"/>
                </a:ext>
              </a:extLst>
            </p:cNvPr>
            <p:cNvSpPr/>
            <p:nvPr/>
          </p:nvSpPr>
          <p:spPr>
            <a:xfrm rot="5400000">
              <a:off x="4002974" y="4908559"/>
              <a:ext cx="694906" cy="694904"/>
            </a:xfrm>
            <a:custGeom>
              <a:avLst/>
              <a:gdLst>
                <a:gd name="csX0" fmla="*/ 530203 w 681039"/>
                <a:gd name="csY0" fmla="*/ 204437 h 681038"/>
                <a:gd name="csX1" fmla="*/ 530203 w 681039"/>
                <a:gd name="csY1" fmla="*/ 0 h 681038"/>
                <a:gd name="csX2" fmla="*/ 567530 w 681039"/>
                <a:gd name="csY2" fmla="*/ 0 h 681038"/>
                <a:gd name="csX3" fmla="*/ 681039 w 681039"/>
                <a:gd name="csY3" fmla="*/ 113509 h 681038"/>
                <a:gd name="csX4" fmla="*/ 681039 w 681039"/>
                <a:gd name="csY4" fmla="*/ 204437 h 681038"/>
                <a:gd name="csX5" fmla="*/ 530203 w 681039"/>
                <a:gd name="csY5" fmla="*/ 681038 h 681038"/>
                <a:gd name="csX6" fmla="*/ 530203 w 681039"/>
                <a:gd name="csY6" fmla="*/ 468881 h 681038"/>
                <a:gd name="csX7" fmla="*/ 681039 w 681039"/>
                <a:gd name="csY7" fmla="*/ 468881 h 681038"/>
                <a:gd name="csX8" fmla="*/ 681039 w 681039"/>
                <a:gd name="csY8" fmla="*/ 567529 h 681038"/>
                <a:gd name="csX9" fmla="*/ 567530 w 681039"/>
                <a:gd name="csY9" fmla="*/ 681038 h 681038"/>
                <a:gd name="csX10" fmla="*/ 349580 w 681039"/>
                <a:gd name="csY10" fmla="*/ 204437 h 681038"/>
                <a:gd name="csX11" fmla="*/ 349580 w 681039"/>
                <a:gd name="csY11" fmla="*/ 0 h 681038"/>
                <a:gd name="csX12" fmla="*/ 506766 w 681039"/>
                <a:gd name="csY12" fmla="*/ 0 h 681038"/>
                <a:gd name="csX13" fmla="*/ 506766 w 681039"/>
                <a:gd name="csY13" fmla="*/ 204437 h 681038"/>
                <a:gd name="csX14" fmla="*/ 349580 w 681039"/>
                <a:gd name="csY14" fmla="*/ 681038 h 681038"/>
                <a:gd name="csX15" fmla="*/ 349580 w 681039"/>
                <a:gd name="csY15" fmla="*/ 468881 h 681038"/>
                <a:gd name="csX16" fmla="*/ 506766 w 681039"/>
                <a:gd name="csY16" fmla="*/ 468881 h 681038"/>
                <a:gd name="csX17" fmla="*/ 506766 w 681039"/>
                <a:gd name="csY17" fmla="*/ 681038 h 681038"/>
                <a:gd name="csX18" fmla="*/ 168956 w 681039"/>
                <a:gd name="csY18" fmla="*/ 204437 h 681038"/>
                <a:gd name="csX19" fmla="*/ 168956 w 681039"/>
                <a:gd name="csY19" fmla="*/ 0 h 681038"/>
                <a:gd name="csX20" fmla="*/ 326142 w 681039"/>
                <a:gd name="csY20" fmla="*/ 0 h 681038"/>
                <a:gd name="csX21" fmla="*/ 326142 w 681039"/>
                <a:gd name="csY21" fmla="*/ 204437 h 681038"/>
                <a:gd name="csX22" fmla="*/ 168956 w 681039"/>
                <a:gd name="csY22" fmla="*/ 681038 h 681038"/>
                <a:gd name="csX23" fmla="*/ 168956 w 681039"/>
                <a:gd name="csY23" fmla="*/ 468881 h 681038"/>
                <a:gd name="csX24" fmla="*/ 326142 w 681039"/>
                <a:gd name="csY24" fmla="*/ 468881 h 681038"/>
                <a:gd name="csX25" fmla="*/ 326142 w 681039"/>
                <a:gd name="csY25" fmla="*/ 681038 h 681038"/>
                <a:gd name="csX26" fmla="*/ 1 w 681039"/>
                <a:gd name="csY26" fmla="*/ 443752 h 681038"/>
                <a:gd name="csX27" fmla="*/ 1 w 681039"/>
                <a:gd name="csY27" fmla="*/ 113509 h 681038"/>
                <a:gd name="csX28" fmla="*/ 113510 w 681039"/>
                <a:gd name="csY28" fmla="*/ 0 h 681038"/>
                <a:gd name="csX29" fmla="*/ 145518 w 681039"/>
                <a:gd name="csY29" fmla="*/ 0 h 681038"/>
                <a:gd name="csX30" fmla="*/ 145518 w 681039"/>
                <a:gd name="csY30" fmla="*/ 237265 h 681038"/>
                <a:gd name="csX31" fmla="*/ 681039 w 681039"/>
                <a:gd name="csY31" fmla="*/ 237266 h 681038"/>
                <a:gd name="csX32" fmla="*/ 681039 w 681039"/>
                <a:gd name="csY32" fmla="*/ 443753 h 681038"/>
                <a:gd name="csX33" fmla="*/ 0 w 681039"/>
                <a:gd name="csY33" fmla="*/ 567529 h 681038"/>
                <a:gd name="csX34" fmla="*/ 0 w 681039"/>
                <a:gd name="csY34" fmla="*/ 468882 h 681038"/>
                <a:gd name="csX35" fmla="*/ 145518 w 681039"/>
                <a:gd name="csY35" fmla="*/ 468882 h 681038"/>
                <a:gd name="csX36" fmla="*/ 145518 w 681039"/>
                <a:gd name="csY36" fmla="*/ 681038 h 681038"/>
                <a:gd name="csX37" fmla="*/ 113509 w 681039"/>
                <a:gd name="csY37" fmla="*/ 681038 h 681038"/>
                <a:gd name="csX38" fmla="*/ 0 w 681039"/>
                <a:gd name="csY38" fmla="*/ 567529 h 6810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</a:cxnLst>
              <a:rect l="l" t="t" r="r" b="b"/>
              <a:pathLst>
                <a:path w="681039" h="681038">
                  <a:moveTo>
                    <a:pt x="530203" y="204437"/>
                  </a:moveTo>
                  <a:lnTo>
                    <a:pt x="530203" y="0"/>
                  </a:lnTo>
                  <a:lnTo>
                    <a:pt x="567530" y="0"/>
                  </a:lnTo>
                  <a:cubicBezTo>
                    <a:pt x="630219" y="0"/>
                    <a:pt x="681039" y="50820"/>
                    <a:pt x="681039" y="113509"/>
                  </a:cubicBezTo>
                  <a:lnTo>
                    <a:pt x="681039" y="204437"/>
                  </a:lnTo>
                  <a:close/>
                  <a:moveTo>
                    <a:pt x="530203" y="681038"/>
                  </a:moveTo>
                  <a:lnTo>
                    <a:pt x="530203" y="468881"/>
                  </a:lnTo>
                  <a:lnTo>
                    <a:pt x="681039" y="468881"/>
                  </a:lnTo>
                  <a:lnTo>
                    <a:pt x="681039" y="567529"/>
                  </a:lnTo>
                  <a:cubicBezTo>
                    <a:pt x="681039" y="630218"/>
                    <a:pt x="630219" y="681038"/>
                    <a:pt x="567530" y="681038"/>
                  </a:cubicBezTo>
                  <a:close/>
                  <a:moveTo>
                    <a:pt x="349580" y="204437"/>
                  </a:moveTo>
                  <a:lnTo>
                    <a:pt x="349580" y="0"/>
                  </a:lnTo>
                  <a:lnTo>
                    <a:pt x="506766" y="0"/>
                  </a:lnTo>
                  <a:lnTo>
                    <a:pt x="506766" y="204437"/>
                  </a:lnTo>
                  <a:close/>
                  <a:moveTo>
                    <a:pt x="349580" y="681038"/>
                  </a:moveTo>
                  <a:lnTo>
                    <a:pt x="349580" y="468881"/>
                  </a:lnTo>
                  <a:lnTo>
                    <a:pt x="506766" y="468881"/>
                  </a:lnTo>
                  <a:lnTo>
                    <a:pt x="506766" y="681038"/>
                  </a:lnTo>
                  <a:close/>
                  <a:moveTo>
                    <a:pt x="168956" y="204437"/>
                  </a:moveTo>
                  <a:lnTo>
                    <a:pt x="168956" y="0"/>
                  </a:lnTo>
                  <a:lnTo>
                    <a:pt x="326142" y="0"/>
                  </a:lnTo>
                  <a:lnTo>
                    <a:pt x="326142" y="204437"/>
                  </a:lnTo>
                  <a:close/>
                  <a:moveTo>
                    <a:pt x="168956" y="681038"/>
                  </a:moveTo>
                  <a:lnTo>
                    <a:pt x="168956" y="468881"/>
                  </a:lnTo>
                  <a:lnTo>
                    <a:pt x="326142" y="468881"/>
                  </a:lnTo>
                  <a:lnTo>
                    <a:pt x="326142" y="681038"/>
                  </a:lnTo>
                  <a:close/>
                  <a:moveTo>
                    <a:pt x="1" y="443752"/>
                  </a:moveTo>
                  <a:lnTo>
                    <a:pt x="1" y="113509"/>
                  </a:lnTo>
                  <a:cubicBezTo>
                    <a:pt x="1" y="50820"/>
                    <a:pt x="50821" y="0"/>
                    <a:pt x="113510" y="0"/>
                  </a:cubicBezTo>
                  <a:lnTo>
                    <a:pt x="145518" y="0"/>
                  </a:lnTo>
                  <a:lnTo>
                    <a:pt x="145518" y="237265"/>
                  </a:lnTo>
                  <a:lnTo>
                    <a:pt x="681039" y="237266"/>
                  </a:lnTo>
                  <a:lnTo>
                    <a:pt x="681039" y="443753"/>
                  </a:lnTo>
                  <a:close/>
                  <a:moveTo>
                    <a:pt x="0" y="567529"/>
                  </a:moveTo>
                  <a:lnTo>
                    <a:pt x="0" y="468882"/>
                  </a:lnTo>
                  <a:lnTo>
                    <a:pt x="145518" y="468882"/>
                  </a:lnTo>
                  <a:lnTo>
                    <a:pt x="145518" y="681038"/>
                  </a:lnTo>
                  <a:lnTo>
                    <a:pt x="113509" y="681038"/>
                  </a:lnTo>
                  <a:cubicBezTo>
                    <a:pt x="50820" y="681038"/>
                    <a:pt x="0" y="630218"/>
                    <a:pt x="0" y="56752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B5FA469-5A71-0233-D837-BD8AF2229D92}"/>
              </a:ext>
            </a:extLst>
          </p:cNvPr>
          <p:cNvGrpSpPr/>
          <p:nvPr/>
        </p:nvGrpSpPr>
        <p:grpSpPr>
          <a:xfrm>
            <a:off x="6770446" y="4268725"/>
            <a:ext cx="2366414" cy="1618418"/>
            <a:chOff x="6933529" y="4380259"/>
            <a:chExt cx="2040247" cy="1395349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EA546F3-F61E-53BF-C8EF-534CF1A3CBDE}"/>
                </a:ext>
              </a:extLst>
            </p:cNvPr>
            <p:cNvSpPr/>
            <p:nvPr/>
          </p:nvSpPr>
          <p:spPr>
            <a:xfrm>
              <a:off x="6933529" y="4380259"/>
              <a:ext cx="2040247" cy="1395349"/>
            </a:xfrm>
            <a:custGeom>
              <a:avLst/>
              <a:gdLst>
                <a:gd name="csX0" fmla="*/ 76674 w 2040247"/>
                <a:gd name="csY0" fmla="*/ 418917 h 1395349"/>
                <a:gd name="csX1" fmla="*/ 76674 w 2040247"/>
                <a:gd name="csY1" fmla="*/ 1258687 h 1395349"/>
                <a:gd name="csX2" fmla="*/ 144684 w 2040247"/>
                <a:gd name="csY2" fmla="*/ 1326697 h 1395349"/>
                <a:gd name="csX3" fmla="*/ 1901914 w 2040247"/>
                <a:gd name="csY3" fmla="*/ 1326697 h 1395349"/>
                <a:gd name="csX4" fmla="*/ 1969924 w 2040247"/>
                <a:gd name="csY4" fmla="*/ 1258687 h 1395349"/>
                <a:gd name="csX5" fmla="*/ 1969924 w 2040247"/>
                <a:gd name="csY5" fmla="*/ 418917 h 1395349"/>
                <a:gd name="csX6" fmla="*/ 144684 w 2040247"/>
                <a:gd name="csY6" fmla="*/ 68653 h 1395349"/>
                <a:gd name="csX7" fmla="*/ 76674 w 2040247"/>
                <a:gd name="csY7" fmla="*/ 136663 h 1395349"/>
                <a:gd name="csX8" fmla="*/ 76674 w 2040247"/>
                <a:gd name="csY8" fmla="*/ 244657 h 1395349"/>
                <a:gd name="csX9" fmla="*/ 1969924 w 2040247"/>
                <a:gd name="csY9" fmla="*/ 244657 h 1395349"/>
                <a:gd name="csX10" fmla="*/ 1969924 w 2040247"/>
                <a:gd name="csY10" fmla="*/ 136663 h 1395349"/>
                <a:gd name="csX11" fmla="*/ 1901914 w 2040247"/>
                <a:gd name="csY11" fmla="*/ 68653 h 1395349"/>
                <a:gd name="csX12" fmla="*/ 124619 w 2040247"/>
                <a:gd name="csY12" fmla="*/ 0 h 1395349"/>
                <a:gd name="csX13" fmla="*/ 1915628 w 2040247"/>
                <a:gd name="csY13" fmla="*/ 0 h 1395349"/>
                <a:gd name="csX14" fmla="*/ 2040247 w 2040247"/>
                <a:gd name="csY14" fmla="*/ 124619 h 1395349"/>
                <a:gd name="csX15" fmla="*/ 2040247 w 2040247"/>
                <a:gd name="csY15" fmla="*/ 1270730 h 1395349"/>
                <a:gd name="csX16" fmla="*/ 1915628 w 2040247"/>
                <a:gd name="csY16" fmla="*/ 1395349 h 1395349"/>
                <a:gd name="csX17" fmla="*/ 124619 w 2040247"/>
                <a:gd name="csY17" fmla="*/ 1395349 h 1395349"/>
                <a:gd name="csX18" fmla="*/ 0 w 2040247"/>
                <a:gd name="csY18" fmla="*/ 1270730 h 1395349"/>
                <a:gd name="csX19" fmla="*/ 0 w 2040247"/>
                <a:gd name="csY19" fmla="*/ 124619 h 1395349"/>
                <a:gd name="csX20" fmla="*/ 124619 w 2040247"/>
                <a:gd name="csY20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040247" h="1395349">
                  <a:moveTo>
                    <a:pt x="76674" y="418917"/>
                  </a:moveTo>
                  <a:lnTo>
                    <a:pt x="76674" y="1258687"/>
                  </a:lnTo>
                  <a:cubicBezTo>
                    <a:pt x="76674" y="1296248"/>
                    <a:pt x="107123" y="1326697"/>
                    <a:pt x="144684" y="1326697"/>
                  </a:cubicBezTo>
                  <a:lnTo>
                    <a:pt x="1901914" y="1326697"/>
                  </a:lnTo>
                  <a:cubicBezTo>
                    <a:pt x="1939475" y="1326697"/>
                    <a:pt x="1969924" y="1296248"/>
                    <a:pt x="1969924" y="1258687"/>
                  </a:cubicBezTo>
                  <a:lnTo>
                    <a:pt x="1969924" y="418917"/>
                  </a:lnTo>
                  <a:close/>
                  <a:moveTo>
                    <a:pt x="144684" y="68653"/>
                  </a:moveTo>
                  <a:cubicBezTo>
                    <a:pt x="107123" y="68653"/>
                    <a:pt x="76674" y="99102"/>
                    <a:pt x="76674" y="136663"/>
                  </a:cubicBezTo>
                  <a:lnTo>
                    <a:pt x="76674" y="244657"/>
                  </a:lnTo>
                  <a:lnTo>
                    <a:pt x="1969924" y="244657"/>
                  </a:lnTo>
                  <a:lnTo>
                    <a:pt x="1969924" y="136663"/>
                  </a:lnTo>
                  <a:cubicBezTo>
                    <a:pt x="1969924" y="99102"/>
                    <a:pt x="1939475" y="68653"/>
                    <a:pt x="1901914" y="68653"/>
                  </a:cubicBezTo>
                  <a:close/>
                  <a:moveTo>
                    <a:pt x="124619" y="0"/>
                  </a:moveTo>
                  <a:lnTo>
                    <a:pt x="1915628" y="0"/>
                  </a:lnTo>
                  <a:cubicBezTo>
                    <a:pt x="1984453" y="0"/>
                    <a:pt x="2040247" y="55794"/>
                    <a:pt x="2040247" y="124619"/>
                  </a:cubicBezTo>
                  <a:lnTo>
                    <a:pt x="2040247" y="1270730"/>
                  </a:lnTo>
                  <a:cubicBezTo>
                    <a:pt x="2040247" y="1339555"/>
                    <a:pt x="1984453" y="1395349"/>
                    <a:pt x="1915628" y="1395349"/>
                  </a:cubicBezTo>
                  <a:lnTo>
                    <a:pt x="124619" y="1395349"/>
                  </a:lnTo>
                  <a:cubicBezTo>
                    <a:pt x="55794" y="1395349"/>
                    <a:pt x="0" y="1339555"/>
                    <a:pt x="0" y="1270730"/>
                  </a:cubicBezTo>
                  <a:lnTo>
                    <a:pt x="0" y="124619"/>
                  </a:lnTo>
                  <a:cubicBezTo>
                    <a:pt x="0" y="55794"/>
                    <a:pt x="55794" y="0"/>
                    <a:pt x="12461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DF49DB7B-7369-DF8D-F31C-89A678771F14}"/>
                </a:ext>
              </a:extLst>
            </p:cNvPr>
            <p:cNvSpPr/>
            <p:nvPr/>
          </p:nvSpPr>
          <p:spPr>
            <a:xfrm>
              <a:off x="7900349" y="4925091"/>
              <a:ext cx="919642" cy="64910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755B1DE1-E556-B290-648D-48EF375F154E}"/>
                </a:ext>
              </a:extLst>
            </p:cNvPr>
            <p:cNvSpPr/>
            <p:nvPr/>
          </p:nvSpPr>
          <p:spPr>
            <a:xfrm>
              <a:off x="7172926" y="4952536"/>
              <a:ext cx="482844" cy="590406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397899C-F73C-2301-99DE-1215EE732C45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支払済マーク</a:t>
            </a:r>
          </a:p>
        </p:txBody>
      </p:sp>
    </p:spTree>
    <p:extLst>
      <p:ext uri="{BB962C8B-B14F-4D97-AF65-F5344CB8AC3E}">
        <p14:creationId xmlns:p14="http://schemas.microsoft.com/office/powerpoint/2010/main" val="3851388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14794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pptxo46_支払済マーク</dc:title>
  <dc:subject>pptxo46_支払済マーク</dc:subject>
  <dc:creator>でじけろお</dc:creator>
  <cp:revision>1</cp:revision>
  <dcterms:created xsi:type="dcterms:W3CDTF">2018-05-20T00:31:01Z</dcterms:created>
  <dcterms:modified xsi:type="dcterms:W3CDTF">2026-02-01T06:20:09Z</dcterms:modified>
  <cp:version>1</cp:version>
</cp:coreProperties>
</file>